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7"/>
  </p:notesMasterIdLst>
  <p:handoutMasterIdLst>
    <p:handoutMasterId r:id="rId18"/>
  </p:handoutMasterIdLst>
  <p:sldIdLst>
    <p:sldId id="312" r:id="rId5"/>
    <p:sldId id="324" r:id="rId6"/>
    <p:sldId id="304" r:id="rId7"/>
    <p:sldId id="307" r:id="rId8"/>
    <p:sldId id="281" r:id="rId9"/>
    <p:sldId id="282" r:id="rId10"/>
    <p:sldId id="314" r:id="rId11"/>
    <p:sldId id="315" r:id="rId12"/>
    <p:sldId id="317" r:id="rId13"/>
    <p:sldId id="318" r:id="rId14"/>
    <p:sldId id="322" r:id="rId15"/>
    <p:sldId id="297" r:id="rId16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65D54D-4A59-46B9-86C1-E8E67FF54783}" v="85" dt="2025-10-10T16:03:13.139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388" autoAdjust="0"/>
  </p:normalViewPr>
  <p:slideViewPr>
    <p:cSldViewPr snapToGrid="0" snapToObjects="1">
      <p:cViewPr>
        <p:scale>
          <a:sx n="66" d="100"/>
          <a:sy n="66" d="100"/>
        </p:scale>
        <p:origin x="1282" y="605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khreet Kaur" userId="a997206ced6a43e1" providerId="LiveId" clId="{C9A5AB4A-A0AD-4A51-A666-F313174FE3F2}"/>
    <pc:docChg chg="undo custSel delSld modSld">
      <pc:chgData name="Sukhreet Kaur" userId="a997206ced6a43e1" providerId="LiveId" clId="{C9A5AB4A-A0AD-4A51-A666-F313174FE3F2}" dt="2025-10-10T16:03:13.139" v="552"/>
      <pc:docMkLst>
        <pc:docMk/>
      </pc:docMkLst>
      <pc:sldChg chg="modTransition modAnim">
        <pc:chgData name="Sukhreet Kaur" userId="a997206ced6a43e1" providerId="LiveId" clId="{C9A5AB4A-A0AD-4A51-A666-F313174FE3F2}" dt="2025-10-09T16:37:25.735" v="199"/>
        <pc:sldMkLst>
          <pc:docMk/>
          <pc:sldMk cId="2952923800" sldId="281"/>
        </pc:sldMkLst>
      </pc:sldChg>
      <pc:sldChg chg="modTransition">
        <pc:chgData name="Sukhreet Kaur" userId="a997206ced6a43e1" providerId="LiveId" clId="{C9A5AB4A-A0AD-4A51-A666-F313174FE3F2}" dt="2025-10-09T16:33:42.952" v="181"/>
        <pc:sldMkLst>
          <pc:docMk/>
          <pc:sldMk cId="685681062" sldId="282"/>
        </pc:sldMkLst>
      </pc:sldChg>
      <pc:sldChg chg="addSp delSp modSp mod modTransition">
        <pc:chgData name="Sukhreet Kaur" userId="a997206ced6a43e1" providerId="LiveId" clId="{C9A5AB4A-A0AD-4A51-A666-F313174FE3F2}" dt="2025-10-10T16:03:13.139" v="552"/>
        <pc:sldMkLst>
          <pc:docMk/>
          <pc:sldMk cId="1973173046" sldId="297"/>
        </pc:sldMkLst>
        <pc:spChg chg="mod">
          <ac:chgData name="Sukhreet Kaur" userId="a997206ced6a43e1" providerId="LiveId" clId="{C9A5AB4A-A0AD-4A51-A666-F313174FE3F2}" dt="2025-10-10T16:03:04.180" v="550" actId="403"/>
          <ac:spMkLst>
            <pc:docMk/>
            <pc:sldMk cId="1973173046" sldId="297"/>
            <ac:spMk id="2" creationId="{509D22C5-0C9E-B582-A8FE-B45E70A01E7F}"/>
          </ac:spMkLst>
        </pc:spChg>
        <pc:spChg chg="del">
          <ac:chgData name="Sukhreet Kaur" userId="a997206ced6a43e1" providerId="LiveId" clId="{C9A5AB4A-A0AD-4A51-A666-F313174FE3F2}" dt="2025-10-10T16:02:53.965" v="545" actId="478"/>
          <ac:spMkLst>
            <pc:docMk/>
            <pc:sldMk cId="1973173046" sldId="297"/>
            <ac:spMk id="3" creationId="{D8B5CEF2-E667-BBB5-2EA6-C06F93B6DE12}"/>
          </ac:spMkLst>
        </pc:spChg>
        <pc:spChg chg="add del mod">
          <ac:chgData name="Sukhreet Kaur" userId="a997206ced6a43e1" providerId="LiveId" clId="{C9A5AB4A-A0AD-4A51-A666-F313174FE3F2}" dt="2025-10-10T16:02:57.668" v="546" actId="478"/>
          <ac:spMkLst>
            <pc:docMk/>
            <pc:sldMk cId="1973173046" sldId="297"/>
            <ac:spMk id="5" creationId="{377265C6-2147-45F0-92CA-3172910E348C}"/>
          </ac:spMkLst>
        </pc:spChg>
      </pc:sldChg>
      <pc:sldChg chg="modTransition">
        <pc:chgData name="Sukhreet Kaur" userId="a997206ced6a43e1" providerId="LiveId" clId="{C9A5AB4A-A0AD-4A51-A666-F313174FE3F2}" dt="2025-10-09T16:33:09.509" v="175"/>
        <pc:sldMkLst>
          <pc:docMk/>
          <pc:sldMk cId="3913219759" sldId="304"/>
        </pc:sldMkLst>
      </pc:sldChg>
      <pc:sldChg chg="modSp mod modTransition modAnim">
        <pc:chgData name="Sukhreet Kaur" userId="a997206ced6a43e1" providerId="LiveId" clId="{C9A5AB4A-A0AD-4A51-A666-F313174FE3F2}" dt="2025-10-09T16:35:20.678" v="195"/>
        <pc:sldMkLst>
          <pc:docMk/>
          <pc:sldMk cId="2906491918" sldId="307"/>
        </pc:sldMkLst>
        <pc:graphicFrameChg chg="mod modGraphic">
          <ac:chgData name="Sukhreet Kaur" userId="a997206ced6a43e1" providerId="LiveId" clId="{C9A5AB4A-A0AD-4A51-A666-F313174FE3F2}" dt="2025-10-09T16:32:08.306" v="167"/>
          <ac:graphicFrameMkLst>
            <pc:docMk/>
            <pc:sldMk cId="2906491918" sldId="307"/>
            <ac:graphicFrameMk id="12" creationId="{B693820C-B6A1-1DD3-9011-A5822ED24346}"/>
          </ac:graphicFrameMkLst>
        </pc:graphicFrameChg>
      </pc:sldChg>
      <pc:sldChg chg="modTransition">
        <pc:chgData name="Sukhreet Kaur" userId="a997206ced6a43e1" providerId="LiveId" clId="{C9A5AB4A-A0AD-4A51-A666-F313174FE3F2}" dt="2025-10-09T16:34:33.517" v="194"/>
        <pc:sldMkLst>
          <pc:docMk/>
          <pc:sldMk cId="2202437675" sldId="312"/>
        </pc:sldMkLst>
      </pc:sldChg>
      <pc:sldChg chg="addSp delSp modSp mod modTransition">
        <pc:chgData name="Sukhreet Kaur" userId="a997206ced6a43e1" providerId="LiveId" clId="{C9A5AB4A-A0AD-4A51-A666-F313174FE3F2}" dt="2025-10-10T15:36:56.235" v="421" actId="21"/>
        <pc:sldMkLst>
          <pc:docMk/>
          <pc:sldMk cId="1131718056" sldId="314"/>
        </pc:sldMkLst>
        <pc:spChg chg="mod">
          <ac:chgData name="Sukhreet Kaur" userId="a997206ced6a43e1" providerId="LiveId" clId="{C9A5AB4A-A0AD-4A51-A666-F313174FE3F2}" dt="2025-10-10T15:36:49.439" v="419"/>
          <ac:spMkLst>
            <pc:docMk/>
            <pc:sldMk cId="1131718056" sldId="314"/>
            <ac:spMk id="2" creationId="{B6210199-C129-11F0-56F2-2D1AED21CB4C}"/>
          </ac:spMkLst>
        </pc:spChg>
        <pc:spChg chg="del">
          <ac:chgData name="Sukhreet Kaur" userId="a997206ced6a43e1" providerId="LiveId" clId="{C9A5AB4A-A0AD-4A51-A666-F313174FE3F2}" dt="2025-10-09T15:48:54.276" v="25" actId="478"/>
          <ac:spMkLst>
            <pc:docMk/>
            <pc:sldMk cId="1131718056" sldId="314"/>
            <ac:spMk id="4" creationId="{BDDD6BDC-E008-6AB7-55A1-46ED9BCF054F}"/>
          </ac:spMkLst>
        </pc:spChg>
        <pc:spChg chg="add del mod">
          <ac:chgData name="Sukhreet Kaur" userId="a997206ced6a43e1" providerId="LiveId" clId="{C9A5AB4A-A0AD-4A51-A666-F313174FE3F2}" dt="2025-10-10T15:36:56.235" v="421" actId="21"/>
          <ac:spMkLst>
            <pc:docMk/>
            <pc:sldMk cId="1131718056" sldId="314"/>
            <ac:spMk id="4" creationId="{D7AF63C5-E2C8-F582-978F-0E8181672295}"/>
          </ac:spMkLst>
        </pc:spChg>
        <pc:spChg chg="add del mod">
          <ac:chgData name="Sukhreet Kaur" userId="a997206ced6a43e1" providerId="LiveId" clId="{C9A5AB4A-A0AD-4A51-A666-F313174FE3F2}" dt="2025-10-09T15:40:17.342" v="10" actId="478"/>
          <ac:spMkLst>
            <pc:docMk/>
            <pc:sldMk cId="1131718056" sldId="314"/>
            <ac:spMk id="5" creationId="{7987FA32-F2EB-4BEB-F930-74272DE54DA5}"/>
          </ac:spMkLst>
        </pc:spChg>
        <pc:spChg chg="add del mod">
          <ac:chgData name="Sukhreet Kaur" userId="a997206ced6a43e1" providerId="LiveId" clId="{C9A5AB4A-A0AD-4A51-A666-F313174FE3F2}" dt="2025-10-09T15:48:56.639" v="26" actId="478"/>
          <ac:spMkLst>
            <pc:docMk/>
            <pc:sldMk cId="1131718056" sldId="314"/>
            <ac:spMk id="9" creationId="{4C1DDA25-4E47-0A86-E05D-61AC96745D41}"/>
          </ac:spMkLst>
        </pc:spChg>
        <pc:spChg chg="add del">
          <ac:chgData name="Sukhreet Kaur" userId="a997206ced6a43e1" providerId="LiveId" clId="{C9A5AB4A-A0AD-4A51-A666-F313174FE3F2}" dt="2025-10-09T16:04:20.158" v="78" actId="22"/>
          <ac:spMkLst>
            <pc:docMk/>
            <pc:sldMk cId="1131718056" sldId="314"/>
            <ac:spMk id="13" creationId="{1B776A9D-03B2-09B8-BA5E-2C7A97AB2EA2}"/>
          </ac:spMkLst>
        </pc:spChg>
        <pc:spChg chg="add mod">
          <ac:chgData name="Sukhreet Kaur" userId="a997206ced6a43e1" providerId="LiveId" clId="{C9A5AB4A-A0AD-4A51-A666-F313174FE3F2}" dt="2025-10-09T16:16:58.065" v="152" actId="14100"/>
          <ac:spMkLst>
            <pc:docMk/>
            <pc:sldMk cId="1131718056" sldId="314"/>
            <ac:spMk id="15" creationId="{AE68485D-C9E0-6BC8-4799-5D5B747EF5BE}"/>
          </ac:spMkLst>
        </pc:spChg>
        <pc:spChg chg="add mod">
          <ac:chgData name="Sukhreet Kaur" userId="a997206ced6a43e1" providerId="LiveId" clId="{C9A5AB4A-A0AD-4A51-A666-F313174FE3F2}" dt="2025-10-09T16:30:46.208" v="163" actId="1076"/>
          <ac:spMkLst>
            <pc:docMk/>
            <pc:sldMk cId="1131718056" sldId="314"/>
            <ac:spMk id="17" creationId="{BABD2B48-6020-1850-78A7-060E37AB86B4}"/>
          </ac:spMkLst>
        </pc:spChg>
        <pc:picChg chg="add del mod">
          <ac:chgData name="Sukhreet Kaur" userId="a997206ced6a43e1" providerId="LiveId" clId="{C9A5AB4A-A0AD-4A51-A666-F313174FE3F2}" dt="2025-10-09T16:01:47.916" v="70" actId="478"/>
          <ac:picMkLst>
            <pc:docMk/>
            <pc:sldMk cId="1131718056" sldId="314"/>
            <ac:picMk id="7" creationId="{D1E73A58-DE6B-2B82-D404-62B6AF7DBECF}"/>
          </ac:picMkLst>
        </pc:picChg>
        <pc:picChg chg="add mod">
          <ac:chgData name="Sukhreet Kaur" userId="a997206ced6a43e1" providerId="LiveId" clId="{C9A5AB4A-A0AD-4A51-A666-F313174FE3F2}" dt="2025-10-09T16:31:22.966" v="165" actId="1076"/>
          <ac:picMkLst>
            <pc:docMk/>
            <pc:sldMk cId="1131718056" sldId="314"/>
            <ac:picMk id="11" creationId="{D4E8282B-7DAB-5D87-3D01-DD1447A3D340}"/>
          </ac:picMkLst>
        </pc:picChg>
      </pc:sldChg>
      <pc:sldChg chg="addSp delSp modSp mod modTransition addAnim delAnim modAnim">
        <pc:chgData name="Sukhreet Kaur" userId="a997206ced6a43e1" providerId="LiveId" clId="{C9A5AB4A-A0AD-4A51-A666-F313174FE3F2}" dt="2025-10-10T13:54:50.546" v="313" actId="14100"/>
        <pc:sldMkLst>
          <pc:docMk/>
          <pc:sldMk cId="2468595790" sldId="315"/>
        </pc:sldMkLst>
        <pc:spChg chg="add del mod">
          <ac:chgData name="Sukhreet Kaur" userId="a997206ced6a43e1" providerId="LiveId" clId="{C9A5AB4A-A0AD-4A51-A666-F313174FE3F2}" dt="2025-10-10T13:53:31.092" v="300" actId="21"/>
          <ac:spMkLst>
            <pc:docMk/>
            <pc:sldMk cId="2468595790" sldId="315"/>
            <ac:spMk id="2" creationId="{B28A34A6-22BC-27A4-2C79-EE98A4943B14}"/>
          </ac:spMkLst>
        </pc:spChg>
        <pc:spChg chg="add del">
          <ac:chgData name="Sukhreet Kaur" userId="a997206ced6a43e1" providerId="LiveId" clId="{C9A5AB4A-A0AD-4A51-A666-F313174FE3F2}" dt="2025-10-10T13:53:31.092" v="300" actId="21"/>
          <ac:spMkLst>
            <pc:docMk/>
            <pc:sldMk cId="2468595790" sldId="315"/>
            <ac:spMk id="3" creationId="{7267C004-8B72-C872-98FB-00A2A584D055}"/>
          </ac:spMkLst>
        </pc:spChg>
        <pc:spChg chg="add del mod">
          <ac:chgData name="Sukhreet Kaur" userId="a997206ced6a43e1" providerId="LiveId" clId="{C9A5AB4A-A0AD-4A51-A666-F313174FE3F2}" dt="2025-10-10T13:37:45.474" v="244" actId="478"/>
          <ac:spMkLst>
            <pc:docMk/>
            <pc:sldMk cId="2468595790" sldId="315"/>
            <ac:spMk id="5" creationId="{87A7E627-D14E-2793-A8F7-2996827F6025}"/>
          </ac:spMkLst>
        </pc:spChg>
        <pc:spChg chg="add del mod">
          <ac:chgData name="Sukhreet Kaur" userId="a997206ced6a43e1" providerId="LiveId" clId="{C9A5AB4A-A0AD-4A51-A666-F313174FE3F2}" dt="2025-10-10T13:37:51.105" v="246" actId="478"/>
          <ac:spMkLst>
            <pc:docMk/>
            <pc:sldMk cId="2468595790" sldId="315"/>
            <ac:spMk id="7" creationId="{82CCE30D-7D27-5A1D-6B3E-F3D4E823F3DB}"/>
          </ac:spMkLst>
        </pc:spChg>
        <pc:spChg chg="add del mod">
          <ac:chgData name="Sukhreet Kaur" userId="a997206ced6a43e1" providerId="LiveId" clId="{C9A5AB4A-A0AD-4A51-A666-F313174FE3F2}" dt="2025-10-10T13:53:31.092" v="300" actId="21"/>
          <ac:spMkLst>
            <pc:docMk/>
            <pc:sldMk cId="2468595790" sldId="315"/>
            <ac:spMk id="10" creationId="{65E47205-C0A1-C93F-5C67-36E77026B5F5}"/>
          </ac:spMkLst>
        </pc:spChg>
        <pc:spChg chg="add del mod">
          <ac:chgData name="Sukhreet Kaur" userId="a997206ced6a43e1" providerId="LiveId" clId="{C9A5AB4A-A0AD-4A51-A666-F313174FE3F2}" dt="2025-10-10T13:53:31.092" v="300" actId="21"/>
          <ac:spMkLst>
            <pc:docMk/>
            <pc:sldMk cId="2468595790" sldId="315"/>
            <ac:spMk id="12" creationId="{8C71A16E-C331-C709-BAFF-48FCAD49C35F}"/>
          </ac:spMkLst>
        </pc:spChg>
        <pc:spChg chg="add del mod">
          <ac:chgData name="Sukhreet Kaur" userId="a997206ced6a43e1" providerId="LiveId" clId="{C9A5AB4A-A0AD-4A51-A666-F313174FE3F2}" dt="2025-10-10T13:53:33.583" v="301" actId="21"/>
          <ac:spMkLst>
            <pc:docMk/>
            <pc:sldMk cId="2468595790" sldId="315"/>
            <ac:spMk id="14" creationId="{19E89F25-1213-4C62-A7DD-98A9843EE066}"/>
          </ac:spMkLst>
        </pc:spChg>
        <pc:spChg chg="del mod">
          <ac:chgData name="Sukhreet Kaur" userId="a997206ced6a43e1" providerId="LiveId" clId="{C9A5AB4A-A0AD-4A51-A666-F313174FE3F2}" dt="2025-10-10T13:37:42.538" v="243" actId="478"/>
          <ac:spMkLst>
            <pc:docMk/>
            <pc:sldMk cId="2468595790" sldId="315"/>
            <ac:spMk id="16" creationId="{AEF9954A-E263-8A7E-58B1-4D03F7D1BD9B}"/>
          </ac:spMkLst>
        </pc:spChg>
        <pc:spChg chg="del">
          <ac:chgData name="Sukhreet Kaur" userId="a997206ced6a43e1" providerId="LiveId" clId="{C9A5AB4A-A0AD-4A51-A666-F313174FE3F2}" dt="2025-10-10T13:37:48.689" v="245" actId="478"/>
          <ac:spMkLst>
            <pc:docMk/>
            <pc:sldMk cId="2468595790" sldId="315"/>
            <ac:spMk id="17" creationId="{33680A80-5C61-DD02-1119-0565C0AD5372}"/>
          </ac:spMkLst>
        </pc:spChg>
        <pc:spChg chg="add del mod">
          <ac:chgData name="Sukhreet Kaur" userId="a997206ced6a43e1" providerId="LiveId" clId="{C9A5AB4A-A0AD-4A51-A666-F313174FE3F2}" dt="2025-10-10T13:53:31.092" v="300" actId="21"/>
          <ac:spMkLst>
            <pc:docMk/>
            <pc:sldMk cId="2468595790" sldId="315"/>
            <ac:spMk id="18" creationId="{13BE8251-3F6E-A13D-6DD7-E35713AAD44D}"/>
          </ac:spMkLst>
        </pc:spChg>
        <pc:spChg chg="add mod">
          <ac:chgData name="Sukhreet Kaur" userId="a997206ced6a43e1" providerId="LiveId" clId="{C9A5AB4A-A0AD-4A51-A666-F313174FE3F2}" dt="2025-10-10T13:54:50.546" v="313" actId="14100"/>
          <ac:spMkLst>
            <pc:docMk/>
            <pc:sldMk cId="2468595790" sldId="315"/>
            <ac:spMk id="20" creationId="{BB3EAAA3-9948-340E-0183-5B8A1D3EC5BA}"/>
          </ac:spMkLst>
        </pc:spChg>
        <pc:picChg chg="add del mod">
          <ac:chgData name="Sukhreet Kaur" userId="a997206ced6a43e1" providerId="LiveId" clId="{C9A5AB4A-A0AD-4A51-A666-F313174FE3F2}" dt="2025-10-10T13:53:31.092" v="300" actId="21"/>
          <ac:picMkLst>
            <pc:docMk/>
            <pc:sldMk cId="2468595790" sldId="315"/>
            <ac:picMk id="9" creationId="{91196A18-B23E-82D3-986A-A40E2470C02A}"/>
          </ac:picMkLst>
        </pc:picChg>
      </pc:sldChg>
      <pc:sldChg chg="addSp delSp modSp mod">
        <pc:chgData name="Sukhreet Kaur" userId="a997206ced6a43e1" providerId="LiveId" clId="{C9A5AB4A-A0AD-4A51-A666-F313174FE3F2}" dt="2025-10-10T15:37:10.211" v="434" actId="1076"/>
        <pc:sldMkLst>
          <pc:docMk/>
          <pc:sldMk cId="1941619646" sldId="317"/>
        </pc:sldMkLst>
        <pc:spChg chg="del">
          <ac:chgData name="Sukhreet Kaur" userId="a997206ced6a43e1" providerId="LiveId" clId="{C9A5AB4A-A0AD-4A51-A666-F313174FE3F2}" dt="2025-10-10T14:41:02.439" v="332" actId="478"/>
          <ac:spMkLst>
            <pc:docMk/>
            <pc:sldMk cId="1941619646" sldId="317"/>
            <ac:spMk id="3" creationId="{3D55F2D4-C20E-BEBC-1CCF-4449B0456A7E}"/>
          </ac:spMkLst>
        </pc:spChg>
        <pc:spChg chg="add del mod">
          <ac:chgData name="Sukhreet Kaur" userId="a997206ced6a43e1" providerId="LiveId" clId="{C9A5AB4A-A0AD-4A51-A666-F313174FE3F2}" dt="2025-10-10T14:39:36.284" v="331" actId="931"/>
          <ac:spMkLst>
            <pc:docMk/>
            <pc:sldMk cId="1941619646" sldId="317"/>
            <ac:spMk id="5" creationId="{184939C1-A210-76B6-800E-E2AA8C680A28}"/>
          </ac:spMkLst>
        </pc:spChg>
        <pc:spChg chg="add del mod">
          <ac:chgData name="Sukhreet Kaur" userId="a997206ced6a43e1" providerId="LiveId" clId="{C9A5AB4A-A0AD-4A51-A666-F313174FE3F2}" dt="2025-10-10T14:38:28.048" v="321" actId="21"/>
          <ac:spMkLst>
            <pc:docMk/>
            <pc:sldMk cId="1941619646" sldId="317"/>
            <ac:spMk id="8" creationId="{0FD817E9-FA49-7F3C-9654-9B8FEA00B4A9}"/>
          </ac:spMkLst>
        </pc:spChg>
        <pc:spChg chg="add mod">
          <ac:chgData name="Sukhreet Kaur" userId="a997206ced6a43e1" providerId="LiveId" clId="{C9A5AB4A-A0AD-4A51-A666-F313174FE3F2}" dt="2025-10-10T14:39:06.997" v="330" actId="931"/>
          <ac:spMkLst>
            <pc:docMk/>
            <pc:sldMk cId="1941619646" sldId="317"/>
            <ac:spMk id="12" creationId="{6204E730-0B2F-6765-AB00-99B3AFA7B107}"/>
          </ac:spMkLst>
        </pc:spChg>
        <pc:spChg chg="del">
          <ac:chgData name="Sukhreet Kaur" userId="a997206ced6a43e1" providerId="LiveId" clId="{C9A5AB4A-A0AD-4A51-A666-F313174FE3F2}" dt="2025-10-10T14:41:02.439" v="332" actId="478"/>
          <ac:spMkLst>
            <pc:docMk/>
            <pc:sldMk cId="1941619646" sldId="317"/>
            <ac:spMk id="13" creationId="{58AC0C8B-8A7A-9FAE-2D0F-4D1C3A8C3FA5}"/>
          </ac:spMkLst>
        </pc:spChg>
        <pc:spChg chg="del">
          <ac:chgData name="Sukhreet Kaur" userId="a997206ced6a43e1" providerId="LiveId" clId="{C9A5AB4A-A0AD-4A51-A666-F313174FE3F2}" dt="2025-10-10T14:41:02.439" v="332" actId="478"/>
          <ac:spMkLst>
            <pc:docMk/>
            <pc:sldMk cId="1941619646" sldId="317"/>
            <ac:spMk id="14" creationId="{749C7CD1-A9AA-49E3-6734-AD9546F2DF5B}"/>
          </ac:spMkLst>
        </pc:spChg>
        <pc:spChg chg="add del mod">
          <ac:chgData name="Sukhreet Kaur" userId="a997206ced6a43e1" providerId="LiveId" clId="{C9A5AB4A-A0AD-4A51-A666-F313174FE3F2}" dt="2025-10-10T14:41:08.889" v="333" actId="478"/>
          <ac:spMkLst>
            <pc:docMk/>
            <pc:sldMk cId="1941619646" sldId="317"/>
            <ac:spMk id="18" creationId="{F8611080-B0B3-7D9A-E6E7-949C9877D57C}"/>
          </ac:spMkLst>
        </pc:spChg>
        <pc:spChg chg="add del mod">
          <ac:chgData name="Sukhreet Kaur" userId="a997206ced6a43e1" providerId="LiveId" clId="{C9A5AB4A-A0AD-4A51-A666-F313174FE3F2}" dt="2025-10-10T14:41:08.889" v="333" actId="478"/>
          <ac:spMkLst>
            <pc:docMk/>
            <pc:sldMk cId="1941619646" sldId="317"/>
            <ac:spMk id="20" creationId="{6E42CF80-DE0A-72D8-FBF5-67C1DBD35A5E}"/>
          </ac:spMkLst>
        </pc:spChg>
        <pc:spChg chg="add del mod">
          <ac:chgData name="Sukhreet Kaur" userId="a997206ced6a43e1" providerId="LiveId" clId="{C9A5AB4A-A0AD-4A51-A666-F313174FE3F2}" dt="2025-10-10T14:41:08.889" v="333" actId="478"/>
          <ac:spMkLst>
            <pc:docMk/>
            <pc:sldMk cId="1941619646" sldId="317"/>
            <ac:spMk id="22" creationId="{AD9700E3-0654-6677-F2E9-9758CBEF2474}"/>
          </ac:spMkLst>
        </pc:spChg>
        <pc:spChg chg="add mod">
          <ac:chgData name="Sukhreet Kaur" userId="a997206ced6a43e1" providerId="LiveId" clId="{C9A5AB4A-A0AD-4A51-A666-F313174FE3F2}" dt="2025-10-10T15:03:49.992" v="344" actId="1076"/>
          <ac:spMkLst>
            <pc:docMk/>
            <pc:sldMk cId="1941619646" sldId="317"/>
            <ac:spMk id="26" creationId="{A1DB6786-D6C2-F573-8894-D3E88584708E}"/>
          </ac:spMkLst>
        </pc:spChg>
        <pc:spChg chg="add mod">
          <ac:chgData name="Sukhreet Kaur" userId="a997206ced6a43e1" providerId="LiveId" clId="{C9A5AB4A-A0AD-4A51-A666-F313174FE3F2}" dt="2025-10-10T15:11:25.103" v="387" actId="14100"/>
          <ac:spMkLst>
            <pc:docMk/>
            <pc:sldMk cId="1941619646" sldId="317"/>
            <ac:spMk id="27" creationId="{149806BE-6F48-7506-46C4-1A1C0892B606}"/>
          </ac:spMkLst>
        </pc:spChg>
        <pc:spChg chg="add del mod">
          <ac:chgData name="Sukhreet Kaur" userId="a997206ced6a43e1" providerId="LiveId" clId="{C9A5AB4A-A0AD-4A51-A666-F313174FE3F2}" dt="2025-10-10T15:10:27.491" v="379"/>
          <ac:spMkLst>
            <pc:docMk/>
            <pc:sldMk cId="1941619646" sldId="317"/>
            <ac:spMk id="29" creationId="{99932F68-616A-CB01-8E8F-0833465BF00D}"/>
          </ac:spMkLst>
        </pc:spChg>
        <pc:spChg chg="add mod">
          <ac:chgData name="Sukhreet Kaur" userId="a997206ced6a43e1" providerId="LiveId" clId="{C9A5AB4A-A0AD-4A51-A666-F313174FE3F2}" dt="2025-10-10T15:11:19.339" v="386" actId="1076"/>
          <ac:spMkLst>
            <pc:docMk/>
            <pc:sldMk cId="1941619646" sldId="317"/>
            <ac:spMk id="31" creationId="{7D171477-14CA-5EC7-FCC6-6A202FE44D2C}"/>
          </ac:spMkLst>
        </pc:spChg>
        <pc:spChg chg="add del">
          <ac:chgData name="Sukhreet Kaur" userId="a997206ced6a43e1" providerId="LiveId" clId="{C9A5AB4A-A0AD-4A51-A666-F313174FE3F2}" dt="2025-10-10T15:36:31.458" v="416" actId="22"/>
          <ac:spMkLst>
            <pc:docMk/>
            <pc:sldMk cId="1941619646" sldId="317"/>
            <ac:spMk id="33" creationId="{090F1729-0A87-2635-6EBF-94B46F45EF72}"/>
          </ac:spMkLst>
        </pc:spChg>
        <pc:spChg chg="add del">
          <ac:chgData name="Sukhreet Kaur" userId="a997206ced6a43e1" providerId="LiveId" clId="{C9A5AB4A-A0AD-4A51-A666-F313174FE3F2}" dt="2025-10-10T15:36:40.472" v="418" actId="22"/>
          <ac:spMkLst>
            <pc:docMk/>
            <pc:sldMk cId="1941619646" sldId="317"/>
            <ac:spMk id="35" creationId="{26F79B4F-2D94-3BFA-0749-A28F9FEC5F5D}"/>
          </ac:spMkLst>
        </pc:spChg>
        <pc:spChg chg="add mod">
          <ac:chgData name="Sukhreet Kaur" userId="a997206ced6a43e1" providerId="LiveId" clId="{C9A5AB4A-A0AD-4A51-A666-F313174FE3F2}" dt="2025-10-10T15:37:10.211" v="434" actId="1076"/>
          <ac:spMkLst>
            <pc:docMk/>
            <pc:sldMk cId="1941619646" sldId="317"/>
            <ac:spMk id="36" creationId="{D7AF63C5-E2C8-F582-978F-0E8181672295}"/>
          </ac:spMkLst>
        </pc:spChg>
        <pc:graphicFrameChg chg="add del mod ord modGraphic">
          <ac:chgData name="Sukhreet Kaur" userId="a997206ced6a43e1" providerId="LiveId" clId="{C9A5AB4A-A0AD-4A51-A666-F313174FE3F2}" dt="2025-10-10T14:38:32.038" v="326" actId="931"/>
          <ac:graphicFrameMkLst>
            <pc:docMk/>
            <pc:sldMk cId="1941619646" sldId="317"/>
            <ac:graphicFrameMk id="6" creationId="{EB0BC49D-73A0-DAE5-4B0B-E273D24DD504}"/>
          </ac:graphicFrameMkLst>
        </pc:graphicFrameChg>
        <pc:picChg chg="del">
          <ac:chgData name="Sukhreet Kaur" userId="a997206ced6a43e1" providerId="LiveId" clId="{C9A5AB4A-A0AD-4A51-A666-F313174FE3F2}" dt="2025-10-10T14:37:27.300" v="314" actId="21"/>
          <ac:picMkLst>
            <pc:docMk/>
            <pc:sldMk cId="1941619646" sldId="317"/>
            <ac:picMk id="10" creationId="{DD0A0899-5B02-CEB5-E5DD-448B169C2377}"/>
          </ac:picMkLst>
        </pc:picChg>
        <pc:picChg chg="add mod">
          <ac:chgData name="Sukhreet Kaur" userId="a997206ced6a43e1" providerId="LiveId" clId="{C9A5AB4A-A0AD-4A51-A666-F313174FE3F2}" dt="2025-10-10T14:39:06.997" v="330" actId="931"/>
          <ac:picMkLst>
            <pc:docMk/>
            <pc:sldMk cId="1941619646" sldId="317"/>
            <ac:picMk id="11" creationId="{585F4F2F-C402-3DF9-6E21-9DA64EF7FDBA}"/>
          </ac:picMkLst>
        </pc:picChg>
        <pc:picChg chg="add mod">
          <ac:chgData name="Sukhreet Kaur" userId="a997206ced6a43e1" providerId="LiveId" clId="{C9A5AB4A-A0AD-4A51-A666-F313174FE3F2}" dt="2025-10-10T14:39:36.284" v="331" actId="931"/>
          <ac:picMkLst>
            <pc:docMk/>
            <pc:sldMk cId="1941619646" sldId="317"/>
            <ac:picMk id="16" creationId="{F8499767-2D37-DDEB-DD33-7D4825DB518A}"/>
          </ac:picMkLst>
        </pc:picChg>
        <pc:picChg chg="add mod">
          <ac:chgData name="Sukhreet Kaur" userId="a997206ced6a43e1" providerId="LiveId" clId="{C9A5AB4A-A0AD-4A51-A666-F313174FE3F2}" dt="2025-10-10T15:10:13.653" v="375" actId="1076"/>
          <ac:picMkLst>
            <pc:docMk/>
            <pc:sldMk cId="1941619646" sldId="317"/>
            <ac:picMk id="24" creationId="{58DBFCD5-725D-3206-DD9E-AB41FDCF4BE9}"/>
          </ac:picMkLst>
        </pc:picChg>
      </pc:sldChg>
      <pc:sldChg chg="addSp delSp modSp mod modAnim">
        <pc:chgData name="Sukhreet Kaur" userId="a997206ced6a43e1" providerId="LiveId" clId="{C9A5AB4A-A0AD-4A51-A666-F313174FE3F2}" dt="2025-10-10T15:43:08.417" v="464" actId="12385"/>
        <pc:sldMkLst>
          <pc:docMk/>
          <pc:sldMk cId="4072101725" sldId="318"/>
        </pc:sldMkLst>
        <pc:spChg chg="del">
          <ac:chgData name="Sukhreet Kaur" userId="a997206ced6a43e1" providerId="LiveId" clId="{C9A5AB4A-A0AD-4A51-A666-F313174FE3F2}" dt="2025-10-10T15:35:00.789" v="409" actId="478"/>
          <ac:spMkLst>
            <pc:docMk/>
            <pc:sldMk cId="4072101725" sldId="318"/>
            <ac:spMk id="3" creationId="{9443EC8A-1733-CCF7-081F-EB4667CB3285}"/>
          </ac:spMkLst>
        </pc:spChg>
        <pc:spChg chg="del mod">
          <ac:chgData name="Sukhreet Kaur" userId="a997206ced6a43e1" providerId="LiveId" clId="{C9A5AB4A-A0AD-4A51-A666-F313174FE3F2}" dt="2025-10-10T15:34:53.812" v="407" actId="478"/>
          <ac:spMkLst>
            <pc:docMk/>
            <pc:sldMk cId="4072101725" sldId="318"/>
            <ac:spMk id="4" creationId="{ACE55D3D-AA24-CF53-6679-29B3C83F7646}"/>
          </ac:spMkLst>
        </pc:spChg>
        <pc:spChg chg="add del mod">
          <ac:chgData name="Sukhreet Kaur" userId="a997206ced6a43e1" providerId="LiveId" clId="{C9A5AB4A-A0AD-4A51-A666-F313174FE3F2}" dt="2025-10-10T15:21:55.964" v="389" actId="931"/>
          <ac:spMkLst>
            <pc:docMk/>
            <pc:sldMk cId="4072101725" sldId="318"/>
            <ac:spMk id="6" creationId="{79A984D4-D941-7B05-D01C-1E1D61560D5F}"/>
          </ac:spMkLst>
        </pc:spChg>
        <pc:spChg chg="add del mod">
          <ac:chgData name="Sukhreet Kaur" userId="a997206ced6a43e1" providerId="LiveId" clId="{C9A5AB4A-A0AD-4A51-A666-F313174FE3F2}" dt="2025-10-10T15:22:15.870" v="391" actId="478"/>
          <ac:spMkLst>
            <pc:docMk/>
            <pc:sldMk cId="4072101725" sldId="318"/>
            <ac:spMk id="11" creationId="{8451658F-07BB-50D1-0C16-9AE9D8DD3932}"/>
          </ac:spMkLst>
        </pc:spChg>
        <pc:spChg chg="add del mod">
          <ac:chgData name="Sukhreet Kaur" userId="a997206ced6a43e1" providerId="LiveId" clId="{C9A5AB4A-A0AD-4A51-A666-F313174FE3F2}" dt="2025-10-10T15:34:57.069" v="408" actId="478"/>
          <ac:spMkLst>
            <pc:docMk/>
            <pc:sldMk cId="4072101725" sldId="318"/>
            <ac:spMk id="14" creationId="{B14540F8-2A9A-BDE2-5077-E879835C8806}"/>
          </ac:spMkLst>
        </pc:spChg>
        <pc:spChg chg="add del mod">
          <ac:chgData name="Sukhreet Kaur" userId="a997206ced6a43e1" providerId="LiveId" clId="{C9A5AB4A-A0AD-4A51-A666-F313174FE3F2}" dt="2025-10-10T15:35:14.152" v="410" actId="478"/>
          <ac:spMkLst>
            <pc:docMk/>
            <pc:sldMk cId="4072101725" sldId="318"/>
            <ac:spMk id="16" creationId="{B64F0086-15F1-6C2C-389D-319DE038169E}"/>
          </ac:spMkLst>
        </pc:spChg>
        <pc:spChg chg="add mod">
          <ac:chgData name="Sukhreet Kaur" userId="a997206ced6a43e1" providerId="LiveId" clId="{C9A5AB4A-A0AD-4A51-A666-F313174FE3F2}" dt="2025-10-10T15:42:52.535" v="463" actId="1076"/>
          <ac:spMkLst>
            <pc:docMk/>
            <pc:sldMk cId="4072101725" sldId="318"/>
            <ac:spMk id="18" creationId="{D6E9C8CB-DD22-AF65-25FF-2396614FAB6A}"/>
          </ac:spMkLst>
        </pc:spChg>
        <pc:spChg chg="add del">
          <ac:chgData name="Sukhreet Kaur" userId="a997206ced6a43e1" providerId="LiveId" clId="{C9A5AB4A-A0AD-4A51-A666-F313174FE3F2}" dt="2025-10-10T15:36:13.688" v="414" actId="22"/>
          <ac:spMkLst>
            <pc:docMk/>
            <pc:sldMk cId="4072101725" sldId="318"/>
            <ac:spMk id="20" creationId="{59FBA040-5850-6AC9-F817-6452F33C9227}"/>
          </ac:spMkLst>
        </pc:spChg>
        <pc:spChg chg="add mod">
          <ac:chgData name="Sukhreet Kaur" userId="a997206ced6a43e1" providerId="LiveId" clId="{C9A5AB4A-A0AD-4A51-A666-F313174FE3F2}" dt="2025-10-10T15:37:21.621" v="442" actId="1076"/>
          <ac:spMkLst>
            <pc:docMk/>
            <pc:sldMk cId="4072101725" sldId="318"/>
            <ac:spMk id="21" creationId="{892A6C16-1E05-5A0E-4807-6389992693E0}"/>
          </ac:spMkLst>
        </pc:spChg>
        <pc:graphicFrameChg chg="add mod modGraphic">
          <ac:chgData name="Sukhreet Kaur" userId="a997206ced6a43e1" providerId="LiveId" clId="{C9A5AB4A-A0AD-4A51-A666-F313174FE3F2}" dt="2025-10-10T15:30:07.911" v="397"/>
          <ac:graphicFrameMkLst>
            <pc:docMk/>
            <pc:sldMk cId="4072101725" sldId="318"/>
            <ac:graphicFrameMk id="12" creationId="{BD99A05A-C83F-1B15-FAFE-1A70894F06B5}"/>
          </ac:graphicFrameMkLst>
        </pc:graphicFrameChg>
        <pc:graphicFrameChg chg="add mod modGraphic">
          <ac:chgData name="Sukhreet Kaur" userId="a997206ced6a43e1" providerId="LiveId" clId="{C9A5AB4A-A0AD-4A51-A666-F313174FE3F2}" dt="2025-10-10T15:43:08.417" v="464" actId="12385"/>
          <ac:graphicFrameMkLst>
            <pc:docMk/>
            <pc:sldMk cId="4072101725" sldId="318"/>
            <ac:graphicFrameMk id="22" creationId="{5731D350-0E30-A0B2-F0F9-E180FBDBFBFC}"/>
          </ac:graphicFrameMkLst>
        </pc:graphicFrameChg>
        <pc:picChg chg="del">
          <ac:chgData name="Sukhreet Kaur" userId="a997206ced6a43e1" providerId="LiveId" clId="{C9A5AB4A-A0AD-4A51-A666-F313174FE3F2}" dt="2025-10-10T15:21:17.315" v="388" actId="478"/>
          <ac:picMkLst>
            <pc:docMk/>
            <pc:sldMk cId="4072101725" sldId="318"/>
            <ac:picMk id="7" creationId="{C570EB79-053B-0283-9D2D-6266701EEDDD}"/>
          </ac:picMkLst>
        </pc:picChg>
        <pc:picChg chg="add del mod">
          <ac:chgData name="Sukhreet Kaur" userId="a997206ced6a43e1" providerId="LiveId" clId="{C9A5AB4A-A0AD-4A51-A666-F313174FE3F2}" dt="2025-10-10T15:22:13.968" v="390" actId="478"/>
          <ac:picMkLst>
            <pc:docMk/>
            <pc:sldMk cId="4072101725" sldId="318"/>
            <ac:picMk id="9" creationId="{84440D22-BDE0-B0DE-5355-6DF7E1828106}"/>
          </ac:picMkLst>
        </pc:picChg>
      </pc:sldChg>
      <pc:sldChg chg="del">
        <pc:chgData name="Sukhreet Kaur" userId="a997206ced6a43e1" providerId="LiveId" clId="{C9A5AB4A-A0AD-4A51-A666-F313174FE3F2}" dt="2025-10-10T15:31:23.271" v="404" actId="2696"/>
        <pc:sldMkLst>
          <pc:docMk/>
          <pc:sldMk cId="3969996159" sldId="319"/>
        </pc:sldMkLst>
      </pc:sldChg>
      <pc:sldChg chg="del">
        <pc:chgData name="Sukhreet Kaur" userId="a997206ced6a43e1" providerId="LiveId" clId="{C9A5AB4A-A0AD-4A51-A666-F313174FE3F2}" dt="2025-10-10T15:31:26.855" v="405" actId="2696"/>
        <pc:sldMkLst>
          <pc:docMk/>
          <pc:sldMk cId="2498021601" sldId="321"/>
        </pc:sldMkLst>
      </pc:sldChg>
      <pc:sldChg chg="addSp delSp modSp mod modTransition">
        <pc:chgData name="Sukhreet Kaur" userId="a997206ced6a43e1" providerId="LiveId" clId="{C9A5AB4A-A0AD-4A51-A666-F313174FE3F2}" dt="2025-10-10T16:03:10.306" v="551"/>
        <pc:sldMkLst>
          <pc:docMk/>
          <pc:sldMk cId="1686213229" sldId="322"/>
        </pc:sldMkLst>
        <pc:spChg chg="del">
          <ac:chgData name="Sukhreet Kaur" userId="a997206ced6a43e1" providerId="LiveId" clId="{C9A5AB4A-A0AD-4A51-A666-F313174FE3F2}" dt="2025-10-10T15:43:30.535" v="468" actId="478"/>
          <ac:spMkLst>
            <pc:docMk/>
            <pc:sldMk cId="1686213229" sldId="322"/>
            <ac:spMk id="2" creationId="{4730A324-0737-F0DA-1F7D-10CBE06D7C3F}"/>
          </ac:spMkLst>
        </pc:spChg>
        <pc:spChg chg="add del mod">
          <ac:chgData name="Sukhreet Kaur" userId="a997206ced6a43e1" providerId="LiveId" clId="{C9A5AB4A-A0AD-4A51-A666-F313174FE3F2}" dt="2025-10-10T15:43:25.939" v="467" actId="478"/>
          <ac:spMkLst>
            <pc:docMk/>
            <pc:sldMk cId="1686213229" sldId="322"/>
            <ac:spMk id="6" creationId="{64E47BE5-70F3-3703-6424-8103BD5B59E5}"/>
          </ac:spMkLst>
        </pc:spChg>
        <pc:spChg chg="add del mod">
          <ac:chgData name="Sukhreet Kaur" userId="a997206ced6a43e1" providerId="LiveId" clId="{C9A5AB4A-A0AD-4A51-A666-F313174FE3F2}" dt="2025-10-10T15:43:32.829" v="469" actId="478"/>
          <ac:spMkLst>
            <pc:docMk/>
            <pc:sldMk cId="1686213229" sldId="322"/>
            <ac:spMk id="8" creationId="{26B6A384-36BD-7AC3-20CA-455D45E65D5E}"/>
          </ac:spMkLst>
        </pc:spChg>
        <pc:spChg chg="add mod">
          <ac:chgData name="Sukhreet Kaur" userId="a997206ced6a43e1" providerId="LiveId" clId="{C9A5AB4A-A0AD-4A51-A666-F313174FE3F2}" dt="2025-10-10T15:58:55.712" v="502" actId="1076"/>
          <ac:spMkLst>
            <pc:docMk/>
            <pc:sldMk cId="1686213229" sldId="322"/>
            <ac:spMk id="17" creationId="{9D35223F-25FE-98DD-86FE-02C95883E5C7}"/>
          </ac:spMkLst>
        </pc:spChg>
        <pc:spChg chg="add mod">
          <ac:chgData name="Sukhreet Kaur" userId="a997206ced6a43e1" providerId="LiveId" clId="{C9A5AB4A-A0AD-4A51-A666-F313174FE3F2}" dt="2025-10-10T15:59:11.016" v="507" actId="20577"/>
          <ac:spMkLst>
            <pc:docMk/>
            <pc:sldMk cId="1686213229" sldId="322"/>
            <ac:spMk id="18" creationId="{7D328CA9-BBD1-6D36-40DC-E79710CA1E39}"/>
          </ac:spMkLst>
        </pc:spChg>
        <pc:spChg chg="add mod">
          <ac:chgData name="Sukhreet Kaur" userId="a997206ced6a43e1" providerId="LiveId" clId="{C9A5AB4A-A0AD-4A51-A666-F313174FE3F2}" dt="2025-10-10T15:59:29.082" v="530" actId="20577"/>
          <ac:spMkLst>
            <pc:docMk/>
            <pc:sldMk cId="1686213229" sldId="322"/>
            <ac:spMk id="19" creationId="{437F0C39-1788-CE00-EB6D-0D4883B8D623}"/>
          </ac:spMkLst>
        </pc:spChg>
        <pc:spChg chg="add mod">
          <ac:chgData name="Sukhreet Kaur" userId="a997206ced6a43e1" providerId="LiveId" clId="{C9A5AB4A-A0AD-4A51-A666-F313174FE3F2}" dt="2025-10-10T15:59:41.516" v="544" actId="20577"/>
          <ac:spMkLst>
            <pc:docMk/>
            <pc:sldMk cId="1686213229" sldId="322"/>
            <ac:spMk id="20" creationId="{0BE2DCFA-3D2D-5C17-E6AF-62E0E40B1FB9}"/>
          </ac:spMkLst>
        </pc:spChg>
        <pc:graphicFrameChg chg="del mod">
          <ac:chgData name="Sukhreet Kaur" userId="a997206ced6a43e1" providerId="LiveId" clId="{C9A5AB4A-A0AD-4A51-A666-F313174FE3F2}" dt="2025-10-10T15:43:22.141" v="466" actId="478"/>
          <ac:graphicFrameMkLst>
            <pc:docMk/>
            <pc:sldMk cId="1686213229" sldId="322"/>
            <ac:graphicFrameMk id="5" creationId="{AC0C7FF8-9CAF-6C67-C1E5-AF40401D0B3D}"/>
          </ac:graphicFrameMkLst>
        </pc:graphicFrameChg>
        <pc:picChg chg="add mod modCrop">
          <ac:chgData name="Sukhreet Kaur" userId="a997206ced6a43e1" providerId="LiveId" clId="{C9A5AB4A-A0AD-4A51-A666-F313174FE3F2}" dt="2025-10-10T15:47:39.174" v="474" actId="1076"/>
          <ac:picMkLst>
            <pc:docMk/>
            <pc:sldMk cId="1686213229" sldId="322"/>
            <ac:picMk id="10" creationId="{19AD76CF-47BD-E9C7-9737-CD00DECB9940}"/>
          </ac:picMkLst>
        </pc:picChg>
        <pc:picChg chg="add mod">
          <ac:chgData name="Sukhreet Kaur" userId="a997206ced6a43e1" providerId="LiveId" clId="{C9A5AB4A-A0AD-4A51-A666-F313174FE3F2}" dt="2025-10-10T15:47:59.654" v="476" actId="1076"/>
          <ac:picMkLst>
            <pc:docMk/>
            <pc:sldMk cId="1686213229" sldId="322"/>
            <ac:picMk id="12" creationId="{63C29D4D-AC96-552E-BBD5-E928E00E8BD2}"/>
          </ac:picMkLst>
        </pc:picChg>
        <pc:picChg chg="add mod">
          <ac:chgData name="Sukhreet Kaur" userId="a997206ced6a43e1" providerId="LiveId" clId="{C9A5AB4A-A0AD-4A51-A666-F313174FE3F2}" dt="2025-10-10T15:48:20.177" v="480" actId="1076"/>
          <ac:picMkLst>
            <pc:docMk/>
            <pc:sldMk cId="1686213229" sldId="322"/>
            <ac:picMk id="14" creationId="{D40883F0-2D85-66DE-5CF5-7D76CEBE370E}"/>
          </ac:picMkLst>
        </pc:picChg>
        <pc:picChg chg="add mod">
          <ac:chgData name="Sukhreet Kaur" userId="a997206ced6a43e1" providerId="LiveId" clId="{C9A5AB4A-A0AD-4A51-A666-F313174FE3F2}" dt="2025-10-10T15:52:21.921" v="485" actId="14100"/>
          <ac:picMkLst>
            <pc:docMk/>
            <pc:sldMk cId="1686213229" sldId="322"/>
            <ac:picMk id="16" creationId="{6C2CDCFC-3AB9-F66E-EFB0-0416D02B4B14}"/>
          </ac:picMkLst>
        </pc:picChg>
      </pc:sldChg>
      <pc:sldChg chg="modTransition">
        <pc:chgData name="Sukhreet Kaur" userId="a997206ced6a43e1" providerId="LiveId" clId="{C9A5AB4A-A0AD-4A51-A666-F313174FE3F2}" dt="2025-10-09T16:33:53.089" v="184"/>
        <pc:sldMkLst>
          <pc:docMk/>
          <pc:sldMk cId="3845489019" sldId="32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hyperlink" Target="https://pixnio.com/de/objekte/computer/kaffee-tasse-becher-schreibtisch-buero-desktop-arbeitsplatz-zu-ueberwach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 err="1"/>
              <a:t>Cpu</a:t>
            </a:r>
            <a:r>
              <a:rPr lang="en-US" dirty="0"/>
              <a:t> Scheduling</a:t>
            </a:r>
            <a:br>
              <a:rPr lang="en-US" dirty="0"/>
            </a:br>
            <a:r>
              <a:rPr lang="en-US" dirty="0"/>
              <a:t>Algorithm</a:t>
            </a:r>
            <a:br>
              <a:rPr lang="en-US" dirty="0"/>
            </a:br>
            <a:r>
              <a:rPr lang="en-US" sz="1800" dirty="0"/>
              <a:t>Summer Training</a:t>
            </a:r>
            <a:br>
              <a:rPr lang="en-US" sz="1800" dirty="0"/>
            </a:br>
            <a:r>
              <a:rPr lang="en-US" sz="1800" dirty="0" err="1"/>
              <a:t>Cse</a:t>
            </a:r>
            <a:r>
              <a:rPr lang="en-US" sz="1800" dirty="0"/>
              <a:t> 443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15 in. Surface Book 2">
                <a:extLst>
                  <a:ext uri="{FF2B5EF4-FFF2-40B4-BE49-F238E27FC236}">
                    <a16:creationId xmlns:a16="http://schemas.microsoft.com/office/drawing/2014/main" id="{BD99A05A-C83F-1B15-FAFE-1A70894F06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9547675"/>
                  </p:ext>
                </p:extLst>
              </p:nvPr>
            </p:nvGraphicFramePr>
            <p:xfrm>
              <a:off x="7742851" y="2558899"/>
              <a:ext cx="4380798" cy="468016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380798" cy="4680165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08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15 in. Surface Book 2">
                <a:extLst>
                  <a:ext uri="{FF2B5EF4-FFF2-40B4-BE49-F238E27FC236}">
                    <a16:creationId xmlns:a16="http://schemas.microsoft.com/office/drawing/2014/main" id="{BD99A05A-C83F-1B15-FAFE-1A70894F06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2851" y="2558899"/>
                <a:ext cx="4380798" cy="4680165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6E9C8CB-DD22-AF65-25FF-2396614FAB6A}"/>
              </a:ext>
            </a:extLst>
          </p:cNvPr>
          <p:cNvSpPr txBox="1"/>
          <p:nvPr/>
        </p:nvSpPr>
        <p:spPr>
          <a:xfrm>
            <a:off x="1006998" y="1912568"/>
            <a:ext cx="6105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Sample Input</a:t>
            </a:r>
          </a:p>
          <a:p>
            <a:pPr>
              <a:buNone/>
            </a:pPr>
            <a:r>
              <a:rPr lang="en-US" dirty="0">
                <a:effectLst/>
              </a:rPr>
              <a:t>Using the dataset from </a:t>
            </a:r>
            <a:r>
              <a:rPr lang="en-US" b="1" dirty="0">
                <a:effectLst/>
              </a:rPr>
              <a:t>Table 1.1</a:t>
            </a:r>
            <a:r>
              <a:rPr lang="en-US" dirty="0">
                <a:effectLst/>
              </a:rPr>
              <a:t> in your report (4 processes):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92A6C16-1E05-5A0E-4807-6389992693E0}"/>
              </a:ext>
            </a:extLst>
          </p:cNvPr>
          <p:cNvSpPr txBox="1">
            <a:spLocks/>
          </p:cNvSpPr>
          <p:nvPr/>
        </p:nvSpPr>
        <p:spPr>
          <a:xfrm>
            <a:off x="3276639" y="-575165"/>
            <a:ext cx="5393706" cy="1422937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Output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731D350-0E30-A0B2-F0F9-E180FBDBF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107688"/>
              </p:ext>
            </p:extLst>
          </p:nvPr>
        </p:nvGraphicFramePr>
        <p:xfrm>
          <a:off x="1006998" y="2877252"/>
          <a:ext cx="6644824" cy="2021729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239700">
                  <a:extLst>
                    <a:ext uri="{9D8B030D-6E8A-4147-A177-3AD203B41FA5}">
                      <a16:colId xmlns:a16="http://schemas.microsoft.com/office/drawing/2014/main" val="3694218817"/>
                    </a:ext>
                  </a:extLst>
                </a:gridCol>
                <a:gridCol w="1994137">
                  <a:extLst>
                    <a:ext uri="{9D8B030D-6E8A-4147-A177-3AD203B41FA5}">
                      <a16:colId xmlns:a16="http://schemas.microsoft.com/office/drawing/2014/main" val="3110008150"/>
                    </a:ext>
                  </a:extLst>
                </a:gridCol>
                <a:gridCol w="1982267">
                  <a:extLst>
                    <a:ext uri="{9D8B030D-6E8A-4147-A177-3AD203B41FA5}">
                      <a16:colId xmlns:a16="http://schemas.microsoft.com/office/drawing/2014/main" val="2948908607"/>
                    </a:ext>
                  </a:extLst>
                </a:gridCol>
                <a:gridCol w="1428720">
                  <a:extLst>
                    <a:ext uri="{9D8B030D-6E8A-4147-A177-3AD203B41FA5}">
                      <a16:colId xmlns:a16="http://schemas.microsoft.com/office/drawing/2014/main" val="3447667019"/>
                    </a:ext>
                  </a:extLst>
                </a:gridCol>
              </a:tblGrid>
              <a:tr h="5586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PID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AT (Arrival Time)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BT (Burst Time)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PR (Priority)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457963"/>
                  </a:ext>
                </a:extLst>
              </a:tr>
              <a:tr h="319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052737"/>
                  </a:ext>
                </a:extLst>
              </a:tr>
              <a:tr h="319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91095"/>
                  </a:ext>
                </a:extLst>
              </a:tr>
              <a:tr h="319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01272"/>
                  </a:ext>
                </a:extLst>
              </a:tr>
              <a:tr h="319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836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7"/>
                                          </p:val>
                                        </p:tav>
                                        <p:tav tm="2250">
                                          <p:val>
                                            <p:fltVal val="-0.014"/>
                                          </p:val>
                                        </p:tav>
                                        <p:tav tm="3370">
                                          <p:val>
                                            <p:fltVal val="-0.0472"/>
                                          </p:val>
                                        </p:tav>
                                        <p:tav tm="4490">
                                          <p:val>
                                            <p:fltVal val="-0.1127"/>
                                          </p:val>
                                        </p:tav>
                                        <p:tav tm="5620">
                                          <p:val>
                                            <p:fltVal val="-0.2211"/>
                                          </p:val>
                                        </p:tav>
                                        <p:tav tm="6740">
                                          <p:val>
                                            <p:fltVal val="-0.3815"/>
                                          </p:val>
                                        </p:tav>
                                        <p:tav tm="7870">
                                          <p:val>
                                            <p:fltVal val="-0.605"/>
                                          </p:val>
                                        </p:tav>
                                        <p:tav tm="8990">
                                          <p:val>
                                            <p:fltVal val="-0.9054"/>
                                          </p:val>
                                        </p:tav>
                                        <p:tav tm="10110">
                                          <p:val>
                                            <p:fltVal val="-1.2876"/>
                                          </p:val>
                                        </p:tav>
                                        <p:tav tm="11240">
                                          <p:val>
                                            <p:fltVal val="-1.7647"/>
                                          </p:val>
                                        </p:tav>
                                        <p:tav tm="12360">
                                          <p:val>
                                            <p:fltVal val="-2.3529"/>
                                          </p:val>
                                        </p:tav>
                                        <p:tav tm="13480">
                                          <p:val>
                                            <p:fltVal val="-2.9813"/>
                                          </p:val>
                                        </p:tav>
                                        <p:tav tm="14610">
                                          <p:val>
                                            <p:fltVal val="-3.5055"/>
                                          </p:val>
                                        </p:tav>
                                        <p:tav tm="15730">
                                          <p:val>
                                            <p:fltVal val="-3.9334"/>
                                          </p:val>
                                        </p:tav>
                                        <p:tav tm="16850">
                                          <p:val>
                                            <p:fltVal val="-4.2681"/>
                                          </p:val>
                                        </p:tav>
                                        <p:tav tm="17980">
                                          <p:val>
                                            <p:fltVal val="-4.5242"/>
                                          </p:val>
                                        </p:tav>
                                        <p:tav tm="19100">
                                          <p:val>
                                            <p:fltVal val="-4.7137"/>
                                          </p:val>
                                        </p:tav>
                                        <p:tav tm="20220">
                                          <p:val>
                                            <p:fltVal val="-4.8438"/>
                                          </p:val>
                                        </p:tav>
                                        <p:tav tm="21350">
                                          <p:val>
                                            <p:fltVal val="-4.9269"/>
                                          </p:val>
                                        </p:tav>
                                        <p:tav tm="22470">
                                          <p:val>
                                            <p:fltVal val="-4.9736"/>
                                          </p:val>
                                        </p:tav>
                                        <p:tav tm="23600">
                                          <p:val>
                                            <p:fltVal val="-4.9944"/>
                                          </p:val>
                                        </p:tav>
                                        <p:tav tm="24720">
                                          <p:val>
                                            <p:fltVal val="-4.9998"/>
                                          </p:val>
                                        </p:tav>
                                        <p:tav tm="25840">
                                          <p:val>
                                            <p:fltVal val="-4.5262"/>
                                          </p:val>
                                        </p:tav>
                                        <p:tav tm="26970">
                                          <p:val>
                                            <p:fltVal val="-2.4454"/>
                                          </p:val>
                                        </p:tav>
                                        <p:tav tm="28090">
                                          <p:val>
                                            <p:fltVal val="0.6987"/>
                                          </p:val>
                                        </p:tav>
                                        <p:tav tm="29210">
                                          <p:val>
                                            <p:fltVal val="4.7001"/>
                                          </p:val>
                                        </p:tav>
                                        <p:tav tm="30340">
                                          <p:val>
                                            <p:fltVal val="9.4493"/>
                                          </p:val>
                                        </p:tav>
                                        <p:tav tm="31460">
                                          <p:val>
                                            <p:fltVal val="14.8744"/>
                                          </p:val>
                                        </p:tav>
                                        <p:tav tm="32580">
                                          <p:val>
                                            <p:fltVal val="20.923"/>
                                          </p:val>
                                        </p:tav>
                                        <p:tav tm="33710">
                                          <p:val>
                                            <p:fltVal val="27.4931"/>
                                          </p:val>
                                        </p:tav>
                                        <p:tav tm="34830">
                                          <p:val>
                                            <p:fltVal val="34.6709"/>
                                          </p:val>
                                        </p:tav>
                                        <p:tav tm="35960">
                                          <p:val>
                                            <p:fltVal val="42.3729"/>
                                          </p:val>
                                        </p:tav>
                                        <p:tav tm="37080">
                                          <p:val>
                                            <p:fltVal val="50.5763"/>
                                          </p:val>
                                        </p:tav>
                                        <p:tav tm="38200">
                                          <p:val>
                                            <p:fltVal val="59.2613"/>
                                          </p:val>
                                        </p:tav>
                                        <p:tav tm="39330">
                                          <p:val>
                                            <p:fltVal val="68.4108"/>
                                          </p:val>
                                        </p:tav>
                                        <p:tav tm="40450">
                                          <p:val>
                                            <p:fltVal val="78.0095"/>
                                          </p:val>
                                        </p:tav>
                                        <p:tav tm="41570">
                                          <p:val>
                                            <p:fltVal val="87.9524"/>
                                          </p:val>
                                        </p:tav>
                                        <p:tav tm="42700">
                                          <p:val>
                                            <p:fltVal val="98.4063"/>
                                          </p:val>
                                        </p:tav>
                                        <p:tav tm="43820">
                                          <p:val>
                                            <p:fltVal val="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363.461"/>
                                          </p:val>
                                        </p:tav>
                                        <p:tav tm="83150">
                                          <p:val>
                                            <p:fltVal val="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AD76CF-47BD-E9C7-9737-CD00DECB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6107"/>
          <a:stretch>
            <a:fillRect/>
          </a:stretch>
        </p:blipFill>
        <p:spPr>
          <a:xfrm>
            <a:off x="444574" y="1154138"/>
            <a:ext cx="6025674" cy="1933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C29D4D-AC96-552E-BBD5-E928E00E8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74" y="3617596"/>
            <a:ext cx="5839640" cy="20862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0883F0-2D85-66DE-5CF5-7D76CEBE3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068" y="3819036"/>
            <a:ext cx="5407203" cy="3038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2CDCFC-3AB9-F66E-EFB0-0416D02B4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068" y="1114645"/>
            <a:ext cx="4997616" cy="192431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D35223F-25FE-98DD-86FE-02C95883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199"/>
            <a:ext cx="5393706" cy="624074"/>
          </a:xfrm>
        </p:spPr>
        <p:txBody>
          <a:bodyPr/>
          <a:lstStyle/>
          <a:p>
            <a:r>
              <a:rPr lang="en-US" sz="2800" dirty="0" err="1"/>
              <a:t>fcfs</a:t>
            </a:r>
            <a:endParaRPr lang="en-US" sz="28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D328CA9-BBD1-6D36-40DC-E79710CA1E39}"/>
              </a:ext>
            </a:extLst>
          </p:cNvPr>
          <p:cNvSpPr txBox="1">
            <a:spLocks/>
          </p:cNvSpPr>
          <p:nvPr/>
        </p:nvSpPr>
        <p:spPr>
          <a:xfrm>
            <a:off x="-183266" y="2993522"/>
            <a:ext cx="5393706" cy="624074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SJF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37F0C39-1788-CE00-EB6D-0D4883B8D623}"/>
              </a:ext>
            </a:extLst>
          </p:cNvPr>
          <p:cNvSpPr txBox="1">
            <a:spLocks/>
          </p:cNvSpPr>
          <p:nvPr/>
        </p:nvSpPr>
        <p:spPr>
          <a:xfrm>
            <a:off x="5546106" y="397593"/>
            <a:ext cx="5393706" cy="624074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Priority 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BE2DCFA-3D2D-5C17-E6AF-62E0E40B1FB9}"/>
              </a:ext>
            </a:extLst>
          </p:cNvPr>
          <p:cNvSpPr txBox="1">
            <a:spLocks/>
          </p:cNvSpPr>
          <p:nvPr/>
        </p:nvSpPr>
        <p:spPr>
          <a:xfrm>
            <a:off x="6180978" y="2993522"/>
            <a:ext cx="5393706" cy="624074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Round robin</a:t>
            </a:r>
          </a:p>
        </p:txBody>
      </p:sp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sz="5400" dirty="0"/>
              <a:t>Thank </a:t>
            </a:r>
            <a:br>
              <a:rPr lang="en-US" sz="5400" dirty="0"/>
            </a:br>
            <a:r>
              <a:rPr lang="en-US" sz="5400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B57FF-3CBF-D33C-EE1E-DBC64CD8E2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AB0D57D-CD3D-C643-921A-9C9C6E1B4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08" y="1615045"/>
            <a:ext cx="6277170" cy="443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AF90579-E150-151E-A2AA-8CD639EE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48" y="261"/>
            <a:ext cx="7105475" cy="1531357"/>
          </a:xfrm>
        </p:spPr>
        <p:txBody>
          <a:bodyPr/>
          <a:lstStyle/>
          <a:p>
            <a:pPr algn="ctr"/>
            <a:r>
              <a:rPr lang="en-US" sz="2800" dirty="0"/>
              <a:t>Certificate of Completion</a:t>
            </a:r>
          </a:p>
        </p:txBody>
      </p:sp>
    </p:spTree>
    <p:extLst>
      <p:ext uri="{BB962C8B-B14F-4D97-AF65-F5344CB8AC3E}">
        <p14:creationId xmlns:p14="http://schemas.microsoft.com/office/powerpoint/2010/main" val="3845489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057274"/>
            <a:ext cx="7105475" cy="1531357"/>
          </a:xfrm>
        </p:spPr>
        <p:txBody>
          <a:bodyPr/>
          <a:lstStyle/>
          <a:p>
            <a:r>
              <a:rPr lang="en-US" sz="3200" dirty="0"/>
              <a:t>Brief About the training and the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97CC8E-0F31-7D7C-00C1-E7876A0CE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663" y="2834639"/>
            <a:ext cx="7105475" cy="3641661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Sharpened skills with the summer training by Cipher Schools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The Vision of the training was to enhance Handson experience in Data Structure and Competitive Programming</a:t>
            </a:r>
          </a:p>
          <a:p>
            <a:r>
              <a:rPr lang="en-IN" sz="1600" b="1" dirty="0"/>
              <a:t>Title of the Project:</a:t>
            </a:r>
            <a:br>
              <a:rPr lang="en-IN" sz="1600" dirty="0"/>
            </a:br>
            <a:r>
              <a:rPr lang="en-IN" sz="1600" b="1" dirty="0"/>
              <a:t>CPU Scheduling Simulator using Data Structures </a:t>
            </a:r>
            <a:endParaRPr lang="en-IN" sz="1600" dirty="0"/>
          </a:p>
          <a:p>
            <a:r>
              <a:rPr lang="en-IN" sz="1600" b="1" dirty="0"/>
              <a:t>By:</a:t>
            </a:r>
            <a:r>
              <a:rPr lang="en-IN" sz="1600" dirty="0"/>
              <a:t> Sukhreet Kaur</a:t>
            </a:r>
            <a:br>
              <a:rPr lang="en-IN" sz="1600" dirty="0"/>
            </a:br>
            <a:r>
              <a:rPr lang="en-IN" sz="1600" b="1" dirty="0"/>
              <a:t>Language Used:</a:t>
            </a:r>
            <a:r>
              <a:rPr lang="en-IN" sz="1600" dirty="0"/>
              <a:t> Java</a:t>
            </a:r>
          </a:p>
          <a:p>
            <a:r>
              <a:rPr lang="en-IN" sz="1600" b="1" dirty="0"/>
              <a:t>Algorithms Implemented:</a:t>
            </a:r>
            <a:endParaRPr lang="en-IN" sz="1600" dirty="0"/>
          </a:p>
          <a:p>
            <a:r>
              <a:rPr lang="en-IN" sz="1600" dirty="0">
                <a:solidFill>
                  <a:schemeClr val="tx1"/>
                </a:solidFill>
              </a:rPr>
              <a:t>FCFS (First Come First Serve)</a:t>
            </a:r>
          </a:p>
          <a:p>
            <a:r>
              <a:rPr lang="en-IN" sz="1600" dirty="0">
                <a:solidFill>
                  <a:schemeClr val="tx1"/>
                </a:solidFill>
              </a:rPr>
              <a:t>SJF (Shortest Job First)</a:t>
            </a:r>
          </a:p>
          <a:p>
            <a:r>
              <a:rPr lang="en-IN" sz="1600" dirty="0">
                <a:solidFill>
                  <a:schemeClr val="tx1"/>
                </a:solidFill>
              </a:rPr>
              <a:t>Priority Scheduling</a:t>
            </a:r>
          </a:p>
          <a:p>
            <a:r>
              <a:rPr lang="en-IN" sz="1600" dirty="0">
                <a:solidFill>
                  <a:schemeClr val="tx1"/>
                </a:solidFill>
              </a:rPr>
              <a:t>Round Robin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640" y="1394877"/>
            <a:ext cx="5910439" cy="666509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4702E-A21D-8521-9114-CCE163C48131}"/>
              </a:ext>
            </a:extLst>
          </p:cNvPr>
          <p:cNvSpPr txBox="1"/>
          <p:nvPr/>
        </p:nvSpPr>
        <p:spPr>
          <a:xfrm>
            <a:off x="5410899" y="2414948"/>
            <a:ext cx="610718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Problem Context:</a:t>
            </a:r>
            <a:br>
              <a:rPr lang="en-US" dirty="0"/>
            </a:br>
            <a:r>
              <a:rPr lang="en-US" dirty="0"/>
              <a:t>Modern operating systems handle </a:t>
            </a:r>
            <a:r>
              <a:rPr lang="en-US" u="sng" dirty="0"/>
              <a:t>multiple processes </a:t>
            </a:r>
            <a:r>
              <a:rPr lang="en-US" dirty="0"/>
              <a:t>simultaneously. To </a:t>
            </a:r>
            <a:r>
              <a:rPr lang="en-US" u="sng" dirty="0"/>
              <a:t>ensure efficient </a:t>
            </a:r>
            <a:r>
              <a:rPr lang="en-US" dirty="0"/>
              <a:t>CPU utilization, processes must be scheduled properly based on arrival, burst time, or priority.</a:t>
            </a:r>
          </a:p>
          <a:p>
            <a:pPr>
              <a:buNone/>
            </a:pPr>
            <a:r>
              <a:rPr lang="en-US" b="1" dirty="0"/>
              <a:t>Objective:</a:t>
            </a:r>
            <a:br>
              <a:rPr lang="en-US" dirty="0"/>
            </a:br>
            <a:r>
              <a:rPr lang="en-US" dirty="0"/>
              <a:t>To design a Java-based simulator that demonstrates and compares different CPU scheduling algorithms for better understanding of their performance and underlying data structures.</a:t>
            </a:r>
          </a:p>
          <a:p>
            <a:pPr>
              <a:buNone/>
            </a:pPr>
            <a:r>
              <a:rPr lang="en-US" b="1" dirty="0"/>
              <a:t>Challenge:</a:t>
            </a:r>
            <a:br>
              <a:rPr lang="en-US" dirty="0"/>
            </a:br>
            <a:r>
              <a:rPr lang="en-US" dirty="0"/>
              <a:t>Managing process execution order dynamically, similar to a real CPU ready queue.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Picture Placeholder 11" descr="Surface Studio">
                <a:extLst>
                  <a:ext uri="{FF2B5EF4-FFF2-40B4-BE49-F238E27FC236}">
                    <a16:creationId xmlns:a16="http://schemas.microsoft.com/office/drawing/2014/main" id="{B693820C-B6A1-1DD3-9011-A5822ED24346}"/>
                  </a:ext>
                </a:extLst>
              </p:cNvPr>
              <p:cNvGraphicFramePr>
                <a:graphicFrameLocks noGrp="1" noChangeAspect="1"/>
              </p:cNvGraphicFramePr>
              <p:nvPr>
                <p:ph type="pic" sz="quarter" idx="11"/>
                <p:extLst>
                  <p:ext uri="{D42A27DB-BD31-4B8C-83A1-F6EECF244321}">
                    <p14:modId xmlns:p14="http://schemas.microsoft.com/office/powerpoint/2010/main" val="507870926"/>
                  </p:ext>
                </p:extLst>
              </p:nvPr>
            </p:nvGraphicFramePr>
            <p:xfrm>
              <a:off x="593470" y="734742"/>
              <a:ext cx="4167985" cy="483293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167985" cy="4832935"/>
                    </a:xfrm>
                    <a:prstGeom prst="rect">
                      <a:avLst/>
                    </a:prstGeom>
                  </am3d:spPr>
                  <am3d:camera>
                    <am3d:pos x="0" y="0" z="702397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0118" d="1000000"/>
                    <am3d:preTrans dx="5587223" dy="-15750189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7733673" ay="4231882" az="783315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473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Picture Placeholder 11" descr="Surface Studio">
                <a:extLst>
                  <a:ext uri="{FF2B5EF4-FFF2-40B4-BE49-F238E27FC236}">
                    <a16:creationId xmlns:a16="http://schemas.microsoft.com/office/drawing/2014/main" id="{B693820C-B6A1-1DD3-9011-A5822ED243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3470" y="734742"/>
                <a:ext cx="4167985" cy="48329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5259554" cy="2495028"/>
          </a:xfrm>
        </p:spPr>
        <p:txBody>
          <a:bodyPr/>
          <a:lstStyle/>
          <a:p>
            <a:r>
              <a:rPr lang="en-US" dirty="0"/>
              <a:t>Core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997200"/>
            <a:ext cx="6258560" cy="304478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b="1" dirty="0"/>
              <a:t>Step 1 — Code Structure:</a:t>
            </a:r>
            <a:endParaRPr lang="en-US" dirty="0"/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Created Process class with </a:t>
            </a:r>
            <a:r>
              <a:rPr lang="en-US" dirty="0" err="1">
                <a:solidFill>
                  <a:schemeClr val="tx1"/>
                </a:solidFill>
              </a:rPr>
              <a:t>pid</a:t>
            </a:r>
            <a:r>
              <a:rPr lang="en-US" dirty="0">
                <a:solidFill>
                  <a:schemeClr val="tx1"/>
                </a:solidFill>
              </a:rPr>
              <a:t>, at, </a:t>
            </a:r>
            <a:r>
              <a:rPr lang="en-US" dirty="0" err="1">
                <a:solidFill>
                  <a:schemeClr val="tx1"/>
                </a:solidFill>
              </a:rPr>
              <a:t>bt</a:t>
            </a:r>
            <a:r>
              <a:rPr lang="en-US" dirty="0">
                <a:solidFill>
                  <a:schemeClr val="tx1"/>
                </a:solidFill>
              </a:rPr>
              <a:t>, priority, </a:t>
            </a:r>
            <a:r>
              <a:rPr lang="en-US" dirty="0" err="1">
                <a:solidFill>
                  <a:schemeClr val="tx1"/>
                </a:solidFill>
              </a:rPr>
              <a:t>wt</a:t>
            </a:r>
            <a:r>
              <a:rPr lang="en-US" dirty="0">
                <a:solidFill>
                  <a:schemeClr val="tx1"/>
                </a:solidFill>
              </a:rPr>
              <a:t>, tat, </a:t>
            </a:r>
            <a:r>
              <a:rPr lang="en-US" dirty="0" err="1">
                <a:solidFill>
                  <a:schemeClr val="tx1"/>
                </a:solidFill>
              </a:rPr>
              <a:t>remainingTime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Implemented separate functions for each scheduling method.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Applied sorting, selection, and queue manipulation per algorithm.</a:t>
            </a:r>
          </a:p>
          <a:p>
            <a:pPr>
              <a:lnSpc>
                <a:spcPct val="170000"/>
              </a:lnSpc>
            </a:pPr>
            <a:r>
              <a:rPr lang="en-US" b="1" dirty="0"/>
              <a:t>Step 2 — Core Computations:</a:t>
            </a:r>
            <a:endParaRPr lang="en-US" dirty="0"/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Waiting Time (WT) = Start Time – Arrival Time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Turnaround Time (TAT) = Completion Time – Arrival Time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Average WT and TAT computed for overall efficiency.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5BE40E-92B0-75C8-5634-B1ED532E6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543" y="3768263"/>
            <a:ext cx="4689667" cy="2775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FF8378-2E1B-4FE3-EE25-30D8BF352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368" y="1031373"/>
            <a:ext cx="4596632" cy="20064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48" y="782319"/>
            <a:ext cx="7965461" cy="994164"/>
          </a:xfrm>
        </p:spPr>
        <p:txBody>
          <a:bodyPr/>
          <a:lstStyle/>
          <a:p>
            <a:r>
              <a:rPr lang="en-US" dirty="0"/>
              <a:t>FCFS (First Come First Serve)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5706" y="2028708"/>
            <a:ext cx="3816694" cy="468705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Data Structure Used: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ArrayList</a:t>
            </a:r>
            <a:r>
              <a:rPr lang="en-US" dirty="0">
                <a:solidFill>
                  <a:schemeClr val="tx1"/>
                </a:solidFill>
              </a:rPr>
              <a:t>&lt;Process&gt;</a:t>
            </a:r>
          </a:p>
          <a:p>
            <a:r>
              <a:rPr lang="en-US" dirty="0">
                <a:solidFill>
                  <a:schemeClr val="tx1"/>
                </a:solidFill>
              </a:rPr>
              <a:t>Stores processes in dynamic order of arrival.</a:t>
            </a:r>
          </a:p>
          <a:p>
            <a:r>
              <a:rPr lang="en-US" dirty="0">
                <a:solidFill>
                  <a:schemeClr val="tx1"/>
                </a:solidFill>
              </a:rPr>
              <a:t>Sorted by </a:t>
            </a:r>
            <a:r>
              <a:rPr lang="en-US" b="1" dirty="0">
                <a:solidFill>
                  <a:schemeClr val="tx1"/>
                </a:solidFill>
              </a:rPr>
              <a:t>Arrival Time (AT)</a:t>
            </a:r>
            <a:r>
              <a:rPr lang="en-US" dirty="0">
                <a:solidFill>
                  <a:schemeClr val="tx1"/>
                </a:solidFill>
              </a:rPr>
              <a:t> using .sort() function.</a:t>
            </a:r>
          </a:p>
          <a:p>
            <a:r>
              <a:rPr lang="en-US" dirty="0">
                <a:solidFill>
                  <a:schemeClr val="tx1"/>
                </a:solidFill>
              </a:rPr>
              <a:t>Sequential iteration simulates “first-come” execution.</a:t>
            </a:r>
          </a:p>
          <a:p>
            <a:r>
              <a:rPr lang="en-US" b="1" i="1" dirty="0">
                <a:solidFill>
                  <a:schemeClr val="tx1"/>
                </a:solidFill>
              </a:rPr>
              <a:t>Why </a:t>
            </a:r>
            <a:r>
              <a:rPr lang="en-US" b="1" i="1" dirty="0" err="1">
                <a:solidFill>
                  <a:schemeClr val="tx1"/>
                </a:solidFill>
              </a:rPr>
              <a:t>ArrayList</a:t>
            </a:r>
            <a:r>
              <a:rPr lang="en-US" b="1" i="1" dirty="0">
                <a:solidFill>
                  <a:schemeClr val="tx1"/>
                </a:solidFill>
              </a:rPr>
              <a:t>?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Efficient for </a:t>
            </a:r>
            <a:r>
              <a:rPr lang="en-US" b="1" dirty="0">
                <a:solidFill>
                  <a:schemeClr val="tx1"/>
                </a:solidFill>
              </a:rPr>
              <a:t>index-based iteration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chemeClr val="tx1"/>
                </a:solidFill>
              </a:rPr>
              <a:t>dynamic resizing</a:t>
            </a:r>
            <a:r>
              <a:rPr lang="en-US" dirty="0">
                <a:solidFill>
                  <a:schemeClr val="tx1"/>
                </a:solidFill>
              </a:rPr>
              <a:t> when processes are entered.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696B7-EC80-8668-A3DF-B2B24E27B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436" y="2380698"/>
            <a:ext cx="8063564" cy="447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7" y="129825"/>
            <a:ext cx="5393706" cy="1422937"/>
          </a:xfrm>
        </p:spPr>
        <p:txBody>
          <a:bodyPr/>
          <a:lstStyle/>
          <a:p>
            <a:r>
              <a:rPr lang="en-US" sz="3200" dirty="0"/>
              <a:t>SJF(Shortest job first)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E8282B-7DAB-5D87-3D01-DD1447A3D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880" y="1910051"/>
            <a:ext cx="6421120" cy="4947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68485D-C9E0-6BC8-4799-5D5B747EF5BE}"/>
              </a:ext>
            </a:extLst>
          </p:cNvPr>
          <p:cNvSpPr txBox="1"/>
          <p:nvPr/>
        </p:nvSpPr>
        <p:spPr>
          <a:xfrm>
            <a:off x="5100320" y="457199"/>
            <a:ext cx="7091680" cy="919401"/>
          </a:xfrm>
          <a:prstGeom prst="flowChartAlternateProcess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IN" sz="1200" b="1" dirty="0">
                <a:solidFill>
                  <a:schemeClr val="tx1"/>
                </a:solidFill>
              </a:rPr>
              <a:t>Data Structures Used:</a:t>
            </a:r>
            <a:endParaRPr lang="en-IN" sz="1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 err="1">
                <a:solidFill>
                  <a:schemeClr val="tx1"/>
                </a:solidFill>
              </a:rPr>
              <a:t>ArrayList</a:t>
            </a:r>
            <a:r>
              <a:rPr lang="en-IN" sz="1200" b="1" dirty="0">
                <a:solidFill>
                  <a:schemeClr val="tx1"/>
                </a:solidFill>
              </a:rPr>
              <a:t>&lt;Process&gt; processes</a:t>
            </a:r>
            <a:r>
              <a:rPr lang="en-IN" sz="1200" dirty="0">
                <a:solidFill>
                  <a:schemeClr val="tx1"/>
                </a:solidFill>
              </a:rPr>
              <a:t> → Stores all processes with their Arrival Time (AT) and Burst Time (BT).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 err="1">
                <a:solidFill>
                  <a:schemeClr val="tx1"/>
                </a:solidFill>
              </a:rPr>
              <a:t>PriorityQueue</a:t>
            </a:r>
            <a:r>
              <a:rPr lang="en-IN" sz="1200" b="1" dirty="0">
                <a:solidFill>
                  <a:schemeClr val="tx1"/>
                </a:solidFill>
              </a:rPr>
              <a:t>&lt;Process&gt; </a:t>
            </a:r>
            <a:r>
              <a:rPr lang="en-IN" sz="1200" b="1" dirty="0" err="1">
                <a:solidFill>
                  <a:schemeClr val="tx1"/>
                </a:solidFill>
              </a:rPr>
              <a:t>pq</a:t>
            </a:r>
            <a:r>
              <a:rPr lang="en-IN" sz="1200" dirty="0">
                <a:solidFill>
                  <a:schemeClr val="tx1"/>
                </a:solidFill>
              </a:rPr>
              <a:t> → Holds all </a:t>
            </a:r>
            <a:r>
              <a:rPr lang="en-IN" sz="1200" b="1" dirty="0">
                <a:solidFill>
                  <a:schemeClr val="tx1"/>
                </a:solidFill>
              </a:rPr>
              <a:t>ready processes</a:t>
            </a:r>
            <a:r>
              <a:rPr lang="en-IN" sz="1200" dirty="0">
                <a:solidFill>
                  <a:schemeClr val="tx1"/>
                </a:solidFill>
              </a:rPr>
              <a:t>, automatically sorted by </a:t>
            </a:r>
            <a:r>
              <a:rPr lang="en-IN" sz="1200" b="1" dirty="0">
                <a:solidFill>
                  <a:schemeClr val="tx1"/>
                </a:solidFill>
              </a:rPr>
              <a:t>shortest BT</a:t>
            </a:r>
            <a:r>
              <a:rPr lang="en-IN" sz="1200" dirty="0">
                <a:solidFill>
                  <a:schemeClr val="tx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 err="1">
                <a:solidFill>
                  <a:schemeClr val="tx1"/>
                </a:solidFill>
              </a:rPr>
              <a:t>ArrayList</a:t>
            </a:r>
            <a:r>
              <a:rPr lang="en-IN" sz="1200" b="1" dirty="0">
                <a:solidFill>
                  <a:schemeClr val="tx1"/>
                </a:solidFill>
              </a:rPr>
              <a:t>&lt;Process&gt; completed</a:t>
            </a:r>
            <a:r>
              <a:rPr lang="en-IN" sz="1200" dirty="0">
                <a:solidFill>
                  <a:schemeClr val="tx1"/>
                </a:solidFill>
              </a:rPr>
              <a:t> → Stores completed processes for calculating statistics.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BD2B48-6020-1850-78A7-060E37AB86B4}"/>
              </a:ext>
            </a:extLst>
          </p:cNvPr>
          <p:cNvSpPr txBox="1"/>
          <p:nvPr/>
        </p:nvSpPr>
        <p:spPr>
          <a:xfrm>
            <a:off x="3505200" y="2218174"/>
            <a:ext cx="2130683" cy="43317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IN" sz="1050" b="1" dirty="0"/>
              <a:t>Logic / Steps:</a:t>
            </a:r>
            <a:endParaRPr lang="en-IN" sz="1050" dirty="0"/>
          </a:p>
          <a:p>
            <a:pPr>
              <a:buFont typeface="+mj-lt"/>
              <a:buAutoNum type="arabicPeriod"/>
            </a:pPr>
            <a:r>
              <a:rPr lang="en-IN" sz="1050" dirty="0"/>
              <a:t>Initialize </a:t>
            </a:r>
            <a:r>
              <a:rPr lang="en-IN" sz="1050" dirty="0" err="1">
                <a:latin typeface="Courier New" panose="02070309020205020404" pitchFamily="49" charset="0"/>
              </a:rPr>
              <a:t>currentTime</a:t>
            </a:r>
            <a:r>
              <a:rPr lang="en-IN" sz="1050" dirty="0">
                <a:latin typeface="Courier New" panose="02070309020205020404" pitchFamily="49" charset="0"/>
              </a:rPr>
              <a:t> = 0</a:t>
            </a:r>
            <a:r>
              <a:rPr lang="en-IN" sz="1050" dirty="0"/>
              <a:t>.</a:t>
            </a:r>
          </a:p>
          <a:p>
            <a:pPr>
              <a:buFont typeface="+mj-lt"/>
              <a:buAutoNum type="arabicPeriod"/>
            </a:pPr>
            <a:r>
              <a:rPr lang="en-IN" sz="1050" b="1" dirty="0"/>
              <a:t>Add all ready processes</a:t>
            </a:r>
            <a:r>
              <a:rPr lang="en-IN" sz="1050" dirty="0"/>
              <a:t> (AT ≤ </a:t>
            </a:r>
            <a:r>
              <a:rPr lang="en-IN" sz="1050" dirty="0" err="1"/>
              <a:t>currentTime</a:t>
            </a:r>
            <a:r>
              <a:rPr lang="en-IN" sz="1050" dirty="0"/>
              <a:t> and not completed) to </a:t>
            </a:r>
            <a:r>
              <a:rPr lang="en-IN" sz="1050" dirty="0" err="1">
                <a:latin typeface="Courier New" panose="02070309020205020404" pitchFamily="49" charset="0"/>
              </a:rPr>
              <a:t>pq</a:t>
            </a:r>
            <a:r>
              <a:rPr lang="en-IN" sz="1050" dirty="0"/>
              <a:t>.</a:t>
            </a:r>
          </a:p>
          <a:p>
            <a:pPr>
              <a:buFont typeface="+mj-lt"/>
              <a:buAutoNum type="arabicPeriod"/>
            </a:pPr>
            <a:r>
              <a:rPr lang="en-IN" sz="1050" b="1" dirty="0"/>
              <a:t>If </a:t>
            </a:r>
            <a:r>
              <a:rPr lang="en-IN" sz="1050" b="1" dirty="0" err="1"/>
              <a:t>pq</a:t>
            </a:r>
            <a:r>
              <a:rPr lang="en-IN" sz="1050" b="1" dirty="0"/>
              <a:t> is empty</a:t>
            </a:r>
            <a:r>
              <a:rPr lang="en-IN" sz="1050" dirty="0"/>
              <a:t>, increment </a:t>
            </a:r>
            <a:r>
              <a:rPr lang="en-IN" sz="1050" dirty="0" err="1">
                <a:latin typeface="Courier New" panose="02070309020205020404" pitchFamily="49" charset="0"/>
              </a:rPr>
              <a:t>currentTime</a:t>
            </a:r>
            <a:r>
              <a:rPr lang="en-IN" sz="1050" dirty="0"/>
              <a:t>.</a:t>
            </a:r>
          </a:p>
          <a:p>
            <a:pPr>
              <a:buFont typeface="+mj-lt"/>
              <a:buAutoNum type="arabicPeriod"/>
            </a:pPr>
            <a:r>
              <a:rPr lang="en-IN" sz="1050" b="1" dirty="0"/>
              <a:t>Else, pick process</a:t>
            </a:r>
            <a:r>
              <a:rPr lang="en-IN" sz="1050" dirty="0"/>
              <a:t> </a:t>
            </a:r>
            <a:r>
              <a:rPr lang="en-IN" sz="1050" dirty="0">
                <a:latin typeface="Courier New" panose="02070309020205020404" pitchFamily="49" charset="0"/>
              </a:rPr>
              <a:t>p</a:t>
            </a:r>
            <a:r>
              <a:rPr lang="en-IN" sz="1050" dirty="0"/>
              <a:t> from </a:t>
            </a:r>
            <a:r>
              <a:rPr lang="en-IN" sz="1050" dirty="0" err="1">
                <a:latin typeface="Courier New" panose="02070309020205020404" pitchFamily="49" charset="0"/>
              </a:rPr>
              <a:t>pq</a:t>
            </a:r>
            <a:r>
              <a:rPr lang="en-IN" sz="1050" dirty="0"/>
              <a:t> (shortest BT).</a:t>
            </a:r>
          </a:p>
          <a:p>
            <a:pPr>
              <a:buFont typeface="+mj-lt"/>
              <a:buAutoNum type="arabicPeriod"/>
            </a:pPr>
            <a:r>
              <a:rPr lang="en-IN" sz="1050" dirty="0"/>
              <a:t>Execute </a:t>
            </a:r>
            <a:r>
              <a:rPr lang="en-IN" sz="1050" dirty="0">
                <a:latin typeface="Courier New" panose="02070309020205020404" pitchFamily="49" charset="0"/>
              </a:rPr>
              <a:t>p</a:t>
            </a:r>
            <a:r>
              <a:rPr lang="en-IN" sz="105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050" dirty="0">
                <a:latin typeface="Courier New" panose="02070309020205020404" pitchFamily="49" charset="0"/>
              </a:rPr>
              <a:t>Start Time = </a:t>
            </a:r>
            <a:r>
              <a:rPr lang="en-IN" sz="1050" dirty="0" err="1">
                <a:latin typeface="Courier New" panose="02070309020205020404" pitchFamily="49" charset="0"/>
              </a:rPr>
              <a:t>currentTime</a:t>
            </a:r>
            <a:endParaRPr lang="en-IN" sz="1050" dirty="0"/>
          </a:p>
          <a:p>
            <a:pPr marL="742950" lvl="1" indent="-285750">
              <a:buFont typeface="+mj-lt"/>
              <a:buAutoNum type="arabicPeriod"/>
            </a:pPr>
            <a:r>
              <a:rPr lang="en-IN" sz="1050" dirty="0">
                <a:latin typeface="Courier New" panose="02070309020205020404" pitchFamily="49" charset="0"/>
              </a:rPr>
              <a:t>Complete Time = </a:t>
            </a:r>
            <a:r>
              <a:rPr lang="en-IN" sz="1050" dirty="0" err="1">
                <a:latin typeface="Courier New" panose="02070309020205020404" pitchFamily="49" charset="0"/>
              </a:rPr>
              <a:t>currentTime</a:t>
            </a:r>
            <a:r>
              <a:rPr lang="en-IN" sz="1050" dirty="0">
                <a:latin typeface="Courier New" panose="02070309020205020404" pitchFamily="49" charset="0"/>
              </a:rPr>
              <a:t> + BT</a:t>
            </a:r>
            <a:endParaRPr lang="en-IN" sz="1050" dirty="0"/>
          </a:p>
          <a:p>
            <a:pPr>
              <a:buFont typeface="+mj-lt"/>
              <a:buAutoNum type="arabicPeriod"/>
            </a:pPr>
            <a:r>
              <a:rPr lang="en-IN" sz="1050" dirty="0"/>
              <a:t>Calculate: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050" b="1" dirty="0"/>
              <a:t>WT = Start − AT</a:t>
            </a:r>
            <a:endParaRPr lang="en-IN" sz="1050" dirty="0"/>
          </a:p>
          <a:p>
            <a:pPr marL="742950" lvl="1" indent="-285750">
              <a:buFont typeface="+mj-lt"/>
              <a:buAutoNum type="arabicPeriod"/>
            </a:pPr>
            <a:r>
              <a:rPr lang="en-IN" sz="1050" b="1" dirty="0"/>
              <a:t>TAT = WT + BT</a:t>
            </a:r>
            <a:endParaRPr lang="en-IN" sz="1050" dirty="0"/>
          </a:p>
          <a:p>
            <a:pPr>
              <a:buFont typeface="+mj-lt"/>
              <a:buAutoNum type="arabicPeriod"/>
            </a:pPr>
            <a:r>
              <a:rPr lang="en-IN" sz="1050" dirty="0"/>
              <a:t>Add </a:t>
            </a:r>
            <a:r>
              <a:rPr lang="en-IN" sz="1050" dirty="0">
                <a:latin typeface="Courier New" panose="02070309020205020404" pitchFamily="49" charset="0"/>
              </a:rPr>
              <a:t>p</a:t>
            </a:r>
            <a:r>
              <a:rPr lang="en-IN" sz="1050" dirty="0"/>
              <a:t> to </a:t>
            </a:r>
            <a:r>
              <a:rPr lang="en-IN" sz="1050" dirty="0">
                <a:latin typeface="Courier New" panose="02070309020205020404" pitchFamily="49" charset="0"/>
              </a:rPr>
              <a:t>completed</a:t>
            </a:r>
            <a:r>
              <a:rPr lang="en-IN" sz="1050" dirty="0"/>
              <a:t> and update </a:t>
            </a:r>
            <a:r>
              <a:rPr lang="en-IN" sz="1050" dirty="0" err="1">
                <a:latin typeface="Courier New" panose="02070309020205020404" pitchFamily="49" charset="0"/>
              </a:rPr>
              <a:t>totalWT</a:t>
            </a:r>
            <a:r>
              <a:rPr lang="en-IN" sz="1050" dirty="0"/>
              <a:t> and </a:t>
            </a:r>
            <a:r>
              <a:rPr lang="en-IN" sz="1050" dirty="0" err="1">
                <a:latin typeface="Courier New" panose="02070309020205020404" pitchFamily="49" charset="0"/>
              </a:rPr>
              <a:t>totalTAT</a:t>
            </a:r>
            <a:r>
              <a:rPr lang="en-IN" sz="1050" dirty="0"/>
              <a:t>.</a:t>
            </a:r>
          </a:p>
          <a:p>
            <a:pPr>
              <a:buFont typeface="+mj-lt"/>
              <a:buAutoNum type="arabicPeriod"/>
            </a:pPr>
            <a:r>
              <a:rPr lang="en-IN" sz="1050" dirty="0"/>
              <a:t>Repeat until all processes are completed.</a:t>
            </a:r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557285"/>
          </a:xfrm>
        </p:spPr>
        <p:txBody>
          <a:bodyPr/>
          <a:lstStyle/>
          <a:p>
            <a:r>
              <a:rPr lang="en-US" dirty="0"/>
              <a:t>Priority Scheduling</a:t>
            </a:r>
            <a:br>
              <a:rPr lang="en-US" dirty="0"/>
            </a:br>
            <a:r>
              <a:rPr lang="en-US" sz="2400" dirty="0"/>
              <a:t>(Non – Preemptive)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196A18-B23E-82D3-986A-A40E2470C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1120" y="1870596"/>
            <a:ext cx="5994476" cy="5200763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5E47205-C0A1-C93F-5C67-36E77026B5F5}"/>
              </a:ext>
            </a:extLst>
          </p:cNvPr>
          <p:cNvSpPr/>
          <p:nvPr/>
        </p:nvSpPr>
        <p:spPr>
          <a:xfrm>
            <a:off x="111760" y="1870596"/>
            <a:ext cx="2418080" cy="47537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71A16E-C331-C709-BAFF-48FCAD49C35F}"/>
              </a:ext>
            </a:extLst>
          </p:cNvPr>
          <p:cNvSpPr txBox="1"/>
          <p:nvPr/>
        </p:nvSpPr>
        <p:spPr>
          <a:xfrm>
            <a:off x="2320223" y="1559898"/>
            <a:ext cx="6390640" cy="76944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IN" sz="1100" b="1" dirty="0">
                <a:solidFill>
                  <a:schemeClr val="tx1"/>
                </a:solidFill>
              </a:rPr>
              <a:t>Data Structures Used:</a:t>
            </a:r>
            <a:endParaRPr lang="en-IN" sz="11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 err="1">
                <a:solidFill>
                  <a:schemeClr val="tx1"/>
                </a:solidFill>
              </a:rPr>
              <a:t>ArrayList</a:t>
            </a:r>
            <a:r>
              <a:rPr lang="en-IN" sz="1100" b="1" dirty="0">
                <a:solidFill>
                  <a:schemeClr val="tx1"/>
                </a:solidFill>
              </a:rPr>
              <a:t>&lt;Process&gt; processes</a:t>
            </a:r>
            <a:r>
              <a:rPr lang="en-IN" sz="1100" dirty="0">
                <a:solidFill>
                  <a:schemeClr val="tx1"/>
                </a:solidFill>
              </a:rPr>
              <a:t> → Stores all process details (PID, AT, BT, Priority).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 err="1">
                <a:solidFill>
                  <a:schemeClr val="tx1"/>
                </a:solidFill>
              </a:rPr>
              <a:t>PriorityQueue</a:t>
            </a:r>
            <a:r>
              <a:rPr lang="en-IN" sz="1100" b="1" dirty="0">
                <a:solidFill>
                  <a:schemeClr val="tx1"/>
                </a:solidFill>
              </a:rPr>
              <a:t>&lt;Process&gt; </a:t>
            </a:r>
            <a:r>
              <a:rPr lang="en-IN" sz="1100" b="1" dirty="0" err="1">
                <a:solidFill>
                  <a:schemeClr val="tx1"/>
                </a:solidFill>
              </a:rPr>
              <a:t>pq</a:t>
            </a:r>
            <a:r>
              <a:rPr lang="en-IN" sz="1100" dirty="0">
                <a:solidFill>
                  <a:schemeClr val="tx1"/>
                </a:solidFill>
              </a:rPr>
              <a:t> → Holds all </a:t>
            </a:r>
            <a:r>
              <a:rPr lang="en-IN" sz="1100" b="1" dirty="0">
                <a:solidFill>
                  <a:schemeClr val="tx1"/>
                </a:solidFill>
              </a:rPr>
              <a:t>ready processes</a:t>
            </a:r>
            <a:r>
              <a:rPr lang="en-IN" sz="1100" dirty="0">
                <a:solidFill>
                  <a:schemeClr val="tx1"/>
                </a:solidFill>
              </a:rPr>
              <a:t>, automatically sorted by </a:t>
            </a:r>
            <a:r>
              <a:rPr lang="en-IN" sz="1100" b="1" dirty="0">
                <a:solidFill>
                  <a:schemeClr val="tx1"/>
                </a:solidFill>
              </a:rPr>
              <a:t>priority value</a:t>
            </a:r>
            <a:r>
              <a:rPr lang="en-IN" sz="1100" dirty="0">
                <a:solidFill>
                  <a:schemeClr val="tx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 err="1">
                <a:solidFill>
                  <a:schemeClr val="tx1"/>
                </a:solidFill>
              </a:rPr>
              <a:t>ArrayList</a:t>
            </a:r>
            <a:r>
              <a:rPr lang="en-IN" sz="1100" b="1" dirty="0">
                <a:solidFill>
                  <a:schemeClr val="tx1"/>
                </a:solidFill>
              </a:rPr>
              <a:t>&lt;Process&gt; completed</a:t>
            </a:r>
            <a:r>
              <a:rPr lang="en-IN" sz="1100" dirty="0">
                <a:solidFill>
                  <a:schemeClr val="tx1"/>
                </a:solidFill>
              </a:rPr>
              <a:t> → Keeps record of all completed processes to calculate averages.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3EAAA3-9948-340E-0183-5B8A1D3EC5BA}"/>
              </a:ext>
            </a:extLst>
          </p:cNvPr>
          <p:cNvSpPr txBox="1"/>
          <p:nvPr/>
        </p:nvSpPr>
        <p:spPr>
          <a:xfrm>
            <a:off x="436880" y="2585464"/>
            <a:ext cx="188334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Logic: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At each time step, select all </a:t>
            </a:r>
            <a:r>
              <a:rPr lang="en-US" sz="1400" b="1" dirty="0"/>
              <a:t>ready processes</a:t>
            </a:r>
            <a:r>
              <a:rPr lang="en-US" sz="1400" dirty="0"/>
              <a:t> (AT ≤ </a:t>
            </a:r>
            <a:r>
              <a:rPr lang="en-US" sz="1400" dirty="0" err="1"/>
              <a:t>currentTime</a:t>
            </a:r>
            <a:r>
              <a:rPr lang="en-US" sz="1400" dirty="0"/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Pick the process with </a:t>
            </a:r>
            <a:r>
              <a:rPr lang="en-US" sz="1400" b="1" dirty="0"/>
              <a:t>highest priority</a:t>
            </a:r>
            <a:r>
              <a:rPr lang="en-US" sz="1400" dirty="0"/>
              <a:t> from ready queue.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Execute it, calculate </a:t>
            </a:r>
            <a:r>
              <a:rPr lang="en-US" sz="1400" b="1" dirty="0"/>
              <a:t>WT and TAT</a:t>
            </a:r>
            <a:r>
              <a:rPr lang="en-US" sz="1400" dirty="0"/>
              <a:t>, and mark it as completed.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Repeat until all processes are done.</a:t>
            </a:r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8499767-2D37-DDEB-DD33-7D4825DB518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1888" r="31888"/>
          <a:stretch>
            <a:fillRect/>
          </a:stretch>
        </p:blipFill>
        <p:spPr/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8DBFCD5-725D-3206-DD9E-AB41FDCF4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429" y="692943"/>
            <a:ext cx="7323959" cy="5740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1DB6786-D6C2-F573-8894-D3E88584708E}"/>
              </a:ext>
            </a:extLst>
          </p:cNvPr>
          <p:cNvSpPr txBox="1"/>
          <p:nvPr/>
        </p:nvSpPr>
        <p:spPr>
          <a:xfrm>
            <a:off x="3837040" y="6088559"/>
            <a:ext cx="5153627" cy="76944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100" b="1" dirty="0"/>
              <a:t>Data Structures Used &amp; Why:</a:t>
            </a:r>
            <a:endParaRPr lang="en-IN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LinkedList&lt;Process&gt; queue</a:t>
            </a:r>
            <a:r>
              <a:rPr lang="en-IN" sz="1100" dirty="0"/>
              <a:t> → Efficiently handles </a:t>
            </a:r>
            <a:r>
              <a:rPr lang="en-IN" sz="1100" b="1" dirty="0"/>
              <a:t>FIFO execution</a:t>
            </a:r>
            <a:r>
              <a:rPr lang="en-IN" sz="1100" dirty="0"/>
              <a:t> of processes.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 err="1"/>
              <a:t>ArrayList</a:t>
            </a:r>
            <a:r>
              <a:rPr lang="en-IN" sz="1100" b="1" dirty="0"/>
              <a:t>&lt;Process&gt; processes</a:t>
            </a:r>
            <a:r>
              <a:rPr lang="en-IN" sz="1100" dirty="0"/>
              <a:t> → Stores all processes for checking </a:t>
            </a:r>
            <a:r>
              <a:rPr lang="en-IN" sz="1100" b="1" dirty="0"/>
              <a:t>new arrivals</a:t>
            </a:r>
            <a:r>
              <a:rPr lang="en-IN" sz="11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HashSet&lt;Integer&gt; completed</a:t>
            </a:r>
            <a:r>
              <a:rPr lang="en-IN" sz="1100" dirty="0"/>
              <a:t> → Tracks </a:t>
            </a:r>
            <a:r>
              <a:rPr lang="en-IN" sz="1100" b="1" dirty="0"/>
              <a:t>completed PIDs</a:t>
            </a:r>
            <a:r>
              <a:rPr lang="en-IN" sz="1100" dirty="0"/>
              <a:t> to avoid re-processing.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149806BE-6F48-7506-46C4-1A1C0892B606}"/>
              </a:ext>
            </a:extLst>
          </p:cNvPr>
          <p:cNvSpPr/>
          <p:nvPr/>
        </p:nvSpPr>
        <p:spPr>
          <a:xfrm rot="5400000">
            <a:off x="7319563" y="-770302"/>
            <a:ext cx="1228084" cy="63561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171477-14CA-5EC7-FCC6-6A202FE44D2C}"/>
              </a:ext>
            </a:extLst>
          </p:cNvPr>
          <p:cNvSpPr txBox="1"/>
          <p:nvPr/>
        </p:nvSpPr>
        <p:spPr>
          <a:xfrm>
            <a:off x="5399309" y="2084623"/>
            <a:ext cx="58742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dirty="0"/>
              <a:t>Logic (Round Robin):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Run each process for a </a:t>
            </a:r>
            <a:r>
              <a:rPr lang="en-US" sz="1200" b="1" dirty="0"/>
              <a:t>fixed quantum</a:t>
            </a:r>
            <a:r>
              <a:rPr lang="en-US" sz="1200" dirty="0"/>
              <a:t>, updating current time and remaining burst.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Requeue unfinished processes</a:t>
            </a:r>
            <a:r>
              <a:rPr lang="en-US" sz="1200" dirty="0"/>
              <a:t> until all are completed, then calculate WT &amp; TAT.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D7AF63C5-E2C8-F582-978F-0E8181672295}"/>
              </a:ext>
            </a:extLst>
          </p:cNvPr>
          <p:cNvSpPr txBox="1">
            <a:spLocks/>
          </p:cNvSpPr>
          <p:nvPr/>
        </p:nvSpPr>
        <p:spPr>
          <a:xfrm>
            <a:off x="2998926" y="-639688"/>
            <a:ext cx="5393706" cy="1422937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Round Robin</a:t>
            </a:r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{62EACD0A-F88E-426F-99DF-E1941B57FFAB}tf78438558_win32</Template>
  <TotalTime>314</TotalTime>
  <Words>711</Words>
  <Application>Microsoft Office PowerPoint</Application>
  <PresentationFormat>Widescreen</PresentationFormat>
  <Paragraphs>104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Courier New</vt:lpstr>
      <vt:lpstr>Sabon Next LT</vt:lpstr>
      <vt:lpstr>Custom</vt:lpstr>
      <vt:lpstr>Cpu Scheduling Algorithm Summer Training Cse 443</vt:lpstr>
      <vt:lpstr>Certificate of Completion</vt:lpstr>
      <vt:lpstr>Brief About the training and the project</vt:lpstr>
      <vt:lpstr>Problem Statement</vt:lpstr>
      <vt:lpstr>Core Structure</vt:lpstr>
      <vt:lpstr>FCFS (First Come First Serve)</vt:lpstr>
      <vt:lpstr>SJF(Shortest job first)</vt:lpstr>
      <vt:lpstr>Priority Scheduling (Non – Preemptive)</vt:lpstr>
      <vt:lpstr>PowerPoint Presentation</vt:lpstr>
      <vt:lpstr>PowerPoint Presentation</vt:lpstr>
      <vt:lpstr>fcfs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Sukhreet Kaur</dc:creator>
  <cp:lastModifiedBy>Sukhreet Kaur</cp:lastModifiedBy>
  <cp:revision>1</cp:revision>
  <dcterms:created xsi:type="dcterms:W3CDTF">2025-10-09T13:51:50Z</dcterms:created>
  <dcterms:modified xsi:type="dcterms:W3CDTF">2025-10-10T16:03:15Z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